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8"/>
  </p:notesMasterIdLst>
  <p:sldIdLst>
    <p:sldId id="260" r:id="rId2"/>
    <p:sldId id="257" r:id="rId3"/>
    <p:sldId id="261" r:id="rId4"/>
    <p:sldId id="258" r:id="rId5"/>
    <p:sldId id="262" r:id="rId6"/>
    <p:sldId id="263" r:id="rId7"/>
    <p:sldId id="264" r:id="rId8"/>
    <p:sldId id="270" r:id="rId9"/>
    <p:sldId id="271" r:id="rId10"/>
    <p:sldId id="272" r:id="rId11"/>
    <p:sldId id="273" r:id="rId12"/>
    <p:sldId id="274" r:id="rId13"/>
    <p:sldId id="275" r:id="rId14"/>
    <p:sldId id="266" r:id="rId15"/>
    <p:sldId id="276" r:id="rId16"/>
    <p:sldId id="277" r:id="rId17"/>
    <p:sldId id="278" r:id="rId18"/>
    <p:sldId id="279" r:id="rId19"/>
    <p:sldId id="280" r:id="rId20"/>
    <p:sldId id="281" r:id="rId21"/>
    <p:sldId id="282" r:id="rId22"/>
    <p:sldId id="283" r:id="rId23"/>
    <p:sldId id="284" r:id="rId24"/>
    <p:sldId id="285" r:id="rId25"/>
    <p:sldId id="288" r:id="rId26"/>
    <p:sldId id="289" r:id="rId27"/>
    <p:sldId id="290" r:id="rId28"/>
    <p:sldId id="291" r:id="rId29"/>
    <p:sldId id="292" r:id="rId30"/>
    <p:sldId id="293" r:id="rId31"/>
    <p:sldId id="294" r:id="rId32"/>
    <p:sldId id="295" r:id="rId33"/>
    <p:sldId id="267" r:id="rId34"/>
    <p:sldId id="296" r:id="rId35"/>
    <p:sldId id="297" r:id="rId36"/>
    <p:sldId id="298" r:id="rId37"/>
  </p:sldIdLst>
  <p:sldSz cx="12192000" cy="6858000"/>
  <p:notesSz cx="6858000" cy="9144000"/>
  <p:embeddedFontLs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Montserrat" panose="020F0502020204030204" pitchFamily="2" charset="0"/>
      <p:regular r:id="rId44"/>
      <p:bold r:id="rId45"/>
      <p:italic r:id="rId46"/>
      <p:boldItalic r:id="rId47"/>
    </p:embeddedFont>
    <p:embeddedFont>
      <p:font typeface="Montserrat Black" panose="00000A00000000000000" pitchFamily="2" charset="0"/>
      <p:bold r:id="rId48"/>
      <p:boldItalic r:id="rId49"/>
    </p:embeddedFont>
    <p:embeddedFont>
      <p:font typeface="Montserrat Light" panose="00000400000000000000" pitchFamily="2" charset="0"/>
      <p:regular r:id="rId50"/>
      <p:italic r:id="rId51"/>
    </p:embeddedFont>
  </p:embeddedFont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C"/>
    <a:srgbClr val="1F3356"/>
    <a:srgbClr val="56A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4" autoAdjust="0"/>
    <p:restoredTop sz="97432" autoAdjust="0"/>
  </p:normalViewPr>
  <p:slideViewPr>
    <p:cSldViewPr snapToGrid="0">
      <p:cViewPr varScale="1">
        <p:scale>
          <a:sx n="81" d="100"/>
          <a:sy n="81" d="100"/>
        </p:scale>
        <p:origin x="653" y="6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1CDC-AC75-482D-8C51-948C9E14FD29}" type="datetimeFigureOut">
              <a:rPr lang="pt-PT" smtClean="0"/>
              <a:t>14/06/2023</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48BED-38CD-4B7A-99B2-EBD51C8EF2AA}" type="slidenum">
              <a:rPr lang="pt-PT" smtClean="0"/>
              <a:t>‹nº›</a:t>
            </a:fld>
            <a:endParaRPr lang="pt-PT"/>
          </a:p>
        </p:txBody>
      </p:sp>
    </p:spTree>
    <p:extLst>
      <p:ext uri="{BB962C8B-B14F-4D97-AF65-F5344CB8AC3E}">
        <p14:creationId xmlns:p14="http://schemas.microsoft.com/office/powerpoint/2010/main" val="90974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13</a:t>
            </a:fld>
            <a:endParaRPr lang="pt-PT"/>
          </a:p>
        </p:txBody>
      </p:sp>
    </p:spTree>
    <p:extLst>
      <p:ext uri="{BB962C8B-B14F-4D97-AF65-F5344CB8AC3E}">
        <p14:creationId xmlns:p14="http://schemas.microsoft.com/office/powerpoint/2010/main" val="395446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29</a:t>
            </a:fld>
            <a:endParaRPr lang="pt-PT"/>
          </a:p>
        </p:txBody>
      </p:sp>
    </p:spTree>
    <p:extLst>
      <p:ext uri="{BB962C8B-B14F-4D97-AF65-F5344CB8AC3E}">
        <p14:creationId xmlns:p14="http://schemas.microsoft.com/office/powerpoint/2010/main" val="73426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30</a:t>
            </a:fld>
            <a:endParaRPr lang="pt-PT"/>
          </a:p>
        </p:txBody>
      </p:sp>
    </p:spTree>
    <p:extLst>
      <p:ext uri="{BB962C8B-B14F-4D97-AF65-F5344CB8AC3E}">
        <p14:creationId xmlns:p14="http://schemas.microsoft.com/office/powerpoint/2010/main" val="198338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31</a:t>
            </a:fld>
            <a:endParaRPr lang="pt-PT"/>
          </a:p>
        </p:txBody>
      </p:sp>
    </p:spTree>
    <p:extLst>
      <p:ext uri="{BB962C8B-B14F-4D97-AF65-F5344CB8AC3E}">
        <p14:creationId xmlns:p14="http://schemas.microsoft.com/office/powerpoint/2010/main" val="420457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32</a:t>
            </a:fld>
            <a:endParaRPr lang="pt-PT"/>
          </a:p>
        </p:txBody>
      </p:sp>
    </p:spTree>
    <p:extLst>
      <p:ext uri="{BB962C8B-B14F-4D97-AF65-F5344CB8AC3E}">
        <p14:creationId xmlns:p14="http://schemas.microsoft.com/office/powerpoint/2010/main" val="373524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35</a:t>
            </a:fld>
            <a:endParaRPr lang="pt-PT"/>
          </a:p>
        </p:txBody>
      </p:sp>
    </p:spTree>
    <p:extLst>
      <p:ext uri="{BB962C8B-B14F-4D97-AF65-F5344CB8AC3E}">
        <p14:creationId xmlns:p14="http://schemas.microsoft.com/office/powerpoint/2010/main" val="134930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15</a:t>
            </a:fld>
            <a:endParaRPr lang="pt-PT"/>
          </a:p>
        </p:txBody>
      </p:sp>
    </p:spTree>
    <p:extLst>
      <p:ext uri="{BB962C8B-B14F-4D97-AF65-F5344CB8AC3E}">
        <p14:creationId xmlns:p14="http://schemas.microsoft.com/office/powerpoint/2010/main" val="47270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16</a:t>
            </a:fld>
            <a:endParaRPr lang="pt-PT"/>
          </a:p>
        </p:txBody>
      </p:sp>
    </p:spTree>
    <p:extLst>
      <p:ext uri="{BB962C8B-B14F-4D97-AF65-F5344CB8AC3E}">
        <p14:creationId xmlns:p14="http://schemas.microsoft.com/office/powerpoint/2010/main" val="8951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17</a:t>
            </a:fld>
            <a:endParaRPr lang="pt-PT"/>
          </a:p>
        </p:txBody>
      </p:sp>
    </p:spTree>
    <p:extLst>
      <p:ext uri="{BB962C8B-B14F-4D97-AF65-F5344CB8AC3E}">
        <p14:creationId xmlns:p14="http://schemas.microsoft.com/office/powerpoint/2010/main" val="363558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19</a:t>
            </a:fld>
            <a:endParaRPr lang="pt-PT"/>
          </a:p>
        </p:txBody>
      </p:sp>
    </p:spTree>
    <p:extLst>
      <p:ext uri="{BB962C8B-B14F-4D97-AF65-F5344CB8AC3E}">
        <p14:creationId xmlns:p14="http://schemas.microsoft.com/office/powerpoint/2010/main" val="230179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20</a:t>
            </a:fld>
            <a:endParaRPr lang="pt-PT"/>
          </a:p>
        </p:txBody>
      </p:sp>
    </p:spTree>
    <p:extLst>
      <p:ext uri="{BB962C8B-B14F-4D97-AF65-F5344CB8AC3E}">
        <p14:creationId xmlns:p14="http://schemas.microsoft.com/office/powerpoint/2010/main" val="358141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21</a:t>
            </a:fld>
            <a:endParaRPr lang="pt-PT"/>
          </a:p>
        </p:txBody>
      </p:sp>
    </p:spTree>
    <p:extLst>
      <p:ext uri="{BB962C8B-B14F-4D97-AF65-F5344CB8AC3E}">
        <p14:creationId xmlns:p14="http://schemas.microsoft.com/office/powerpoint/2010/main" val="9747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23</a:t>
            </a:fld>
            <a:endParaRPr lang="pt-PT"/>
          </a:p>
        </p:txBody>
      </p:sp>
    </p:spTree>
    <p:extLst>
      <p:ext uri="{BB962C8B-B14F-4D97-AF65-F5344CB8AC3E}">
        <p14:creationId xmlns:p14="http://schemas.microsoft.com/office/powerpoint/2010/main" val="15113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0248BED-38CD-4B7A-99B2-EBD51C8EF2AA}" type="slidenum">
              <a:rPr lang="pt-PT" smtClean="0"/>
              <a:t>28</a:t>
            </a:fld>
            <a:endParaRPr lang="pt-PT"/>
          </a:p>
        </p:txBody>
      </p:sp>
    </p:spTree>
    <p:extLst>
      <p:ext uri="{BB962C8B-B14F-4D97-AF65-F5344CB8AC3E}">
        <p14:creationId xmlns:p14="http://schemas.microsoft.com/office/powerpoint/2010/main" val="3452601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51FE7586-E902-7577-A986-32DB55A25B60}"/>
              </a:ext>
            </a:extLst>
          </p:cNvPr>
          <p:cNvSpPr>
            <a:spLocks noGrp="1"/>
          </p:cNvSpPr>
          <p:nvPr>
            <p:ph type="pic" sz="quarter" idx="15"/>
          </p:nvPr>
        </p:nvSpPr>
        <p:spPr>
          <a:xfrm>
            <a:off x="3950536" y="-16"/>
            <a:ext cx="8275839" cy="6860695"/>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0" fmla="*/ 925771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4" fmla="*/ 925771 w 2737986"/>
              <a:gd name="connsiteY4" fmla="*/ 0 h 1875494"/>
              <a:gd name="connsiteX0" fmla="*/ 925771 w 2737986"/>
              <a:gd name="connsiteY0" fmla="*/ 4 h 1875498"/>
              <a:gd name="connsiteX1" fmla="*/ 2737986 w 2737986"/>
              <a:gd name="connsiteY1" fmla="*/ 4 h 1875498"/>
              <a:gd name="connsiteX2" fmla="*/ 2737986 w 2737986"/>
              <a:gd name="connsiteY2" fmla="*/ 1875498 h 1875498"/>
              <a:gd name="connsiteX3" fmla="*/ 0 w 2737986"/>
              <a:gd name="connsiteY3" fmla="*/ 1875498 h 1875498"/>
              <a:gd name="connsiteX4" fmla="*/ 925771 w 2737986"/>
              <a:gd name="connsiteY4" fmla="*/ 4 h 1875498"/>
              <a:gd name="connsiteX0" fmla="*/ 925774 w 2737989"/>
              <a:gd name="connsiteY0" fmla="*/ 4 h 1875506"/>
              <a:gd name="connsiteX1" fmla="*/ 2737989 w 2737989"/>
              <a:gd name="connsiteY1" fmla="*/ 4 h 1875506"/>
              <a:gd name="connsiteX2" fmla="*/ 2737989 w 2737989"/>
              <a:gd name="connsiteY2" fmla="*/ 1875498 h 1875506"/>
              <a:gd name="connsiteX3" fmla="*/ 3 w 2737989"/>
              <a:gd name="connsiteY3" fmla="*/ 1875498 h 1875506"/>
              <a:gd name="connsiteX4" fmla="*/ 925774 w 2737989"/>
              <a:gd name="connsiteY4" fmla="*/ 4 h 1875506"/>
              <a:gd name="connsiteX0" fmla="*/ 820724 w 2632939"/>
              <a:gd name="connsiteY0" fmla="*/ 4 h 1875498"/>
              <a:gd name="connsiteX1" fmla="*/ 2632939 w 2632939"/>
              <a:gd name="connsiteY1" fmla="*/ 4 h 1875498"/>
              <a:gd name="connsiteX2" fmla="*/ 2632939 w 2632939"/>
              <a:gd name="connsiteY2" fmla="*/ 1875498 h 1875498"/>
              <a:gd name="connsiteX3" fmla="*/ 5 w 2632939"/>
              <a:gd name="connsiteY3" fmla="*/ 1873618 h 1875498"/>
              <a:gd name="connsiteX4" fmla="*/ 820724 w 2632939"/>
              <a:gd name="connsiteY4" fmla="*/ 4 h 1875498"/>
              <a:gd name="connsiteX0" fmla="*/ 822239 w 2634454"/>
              <a:gd name="connsiteY0" fmla="*/ 4 h 1876231"/>
              <a:gd name="connsiteX1" fmla="*/ 2634454 w 2634454"/>
              <a:gd name="connsiteY1" fmla="*/ 4 h 1876231"/>
              <a:gd name="connsiteX2" fmla="*/ 2634454 w 2634454"/>
              <a:gd name="connsiteY2" fmla="*/ 1875498 h 1876231"/>
              <a:gd name="connsiteX3" fmla="*/ 4 w 2634454"/>
              <a:gd name="connsiteY3" fmla="*/ 1876223 h 1876231"/>
              <a:gd name="connsiteX4" fmla="*/ 822239 w 2634454"/>
              <a:gd name="connsiteY4" fmla="*/ 4 h 187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454" h="1876231">
                <a:moveTo>
                  <a:pt x="822239" y="4"/>
                </a:moveTo>
                <a:lnTo>
                  <a:pt x="2634454" y="4"/>
                </a:lnTo>
                <a:lnTo>
                  <a:pt x="2634454" y="1875498"/>
                </a:lnTo>
                <a:lnTo>
                  <a:pt x="4" y="1876223"/>
                </a:lnTo>
                <a:cubicBezTo>
                  <a:pt x="-2185" y="1880923"/>
                  <a:pt x="822239" y="-2816"/>
                  <a:pt x="822239" y="4"/>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dirty="0"/>
          </a:p>
        </p:txBody>
      </p:sp>
      <p:sp>
        <p:nvSpPr>
          <p:cNvPr id="11" name="Rectangle 16">
            <a:extLst>
              <a:ext uri="{FF2B5EF4-FFF2-40B4-BE49-F238E27FC236}">
                <a16:creationId xmlns:a16="http://schemas.microsoft.com/office/drawing/2014/main" id="{9A6A7828-DCDB-62A8-7AEC-2306F85740F2}"/>
              </a:ext>
            </a:extLst>
          </p:cNvPr>
          <p:cNvSpPr/>
          <p:nvPr userDrawn="1"/>
        </p:nvSpPr>
        <p:spPr>
          <a:xfrm>
            <a:off x="450421" y="0"/>
            <a:ext cx="6096000" cy="6865620"/>
          </a:xfrm>
          <a:custGeom>
            <a:avLst/>
            <a:gdLst>
              <a:gd name="connsiteX0" fmla="*/ 0 w 3550920"/>
              <a:gd name="connsiteY0" fmla="*/ 0 h 3840480"/>
              <a:gd name="connsiteX1" fmla="*/ 3550920 w 3550920"/>
              <a:gd name="connsiteY1" fmla="*/ 0 h 3840480"/>
              <a:gd name="connsiteX2" fmla="*/ 3550920 w 3550920"/>
              <a:gd name="connsiteY2" fmla="*/ 3840480 h 3840480"/>
              <a:gd name="connsiteX3" fmla="*/ 0 w 3550920"/>
              <a:gd name="connsiteY3" fmla="*/ 3840480 h 3840480"/>
              <a:gd name="connsiteX4" fmla="*/ 0 w 3550920"/>
              <a:gd name="connsiteY4" fmla="*/ 0 h 3840480"/>
              <a:gd name="connsiteX0" fmla="*/ 0 w 4884420"/>
              <a:gd name="connsiteY0" fmla="*/ 0 h 3840480"/>
              <a:gd name="connsiteX1" fmla="*/ 4884420 w 4884420"/>
              <a:gd name="connsiteY1" fmla="*/ 0 h 3840480"/>
              <a:gd name="connsiteX2" fmla="*/ 3550920 w 4884420"/>
              <a:gd name="connsiteY2" fmla="*/ 3840480 h 3840480"/>
              <a:gd name="connsiteX3" fmla="*/ 0 w 4884420"/>
              <a:gd name="connsiteY3" fmla="*/ 3840480 h 3840480"/>
              <a:gd name="connsiteX4" fmla="*/ 0 w 4884420"/>
              <a:gd name="connsiteY4" fmla="*/ 0 h 3840480"/>
              <a:gd name="connsiteX0" fmla="*/ 0 w 4884420"/>
              <a:gd name="connsiteY0" fmla="*/ 0 h 6896100"/>
              <a:gd name="connsiteX1" fmla="*/ 4884420 w 4884420"/>
              <a:gd name="connsiteY1" fmla="*/ 0 h 6896100"/>
              <a:gd name="connsiteX2" fmla="*/ 3550920 w 4884420"/>
              <a:gd name="connsiteY2" fmla="*/ 3840480 h 6896100"/>
              <a:gd name="connsiteX3" fmla="*/ 0 w 4884420"/>
              <a:gd name="connsiteY3" fmla="*/ 6896100 h 6896100"/>
              <a:gd name="connsiteX4" fmla="*/ 0 w 4884420"/>
              <a:gd name="connsiteY4" fmla="*/ 0 h 6896100"/>
              <a:gd name="connsiteX0" fmla="*/ 0 w 4884420"/>
              <a:gd name="connsiteY0" fmla="*/ 0 h 6896100"/>
              <a:gd name="connsiteX1" fmla="*/ 4884420 w 4884420"/>
              <a:gd name="connsiteY1" fmla="*/ 0 h 6896100"/>
              <a:gd name="connsiteX2" fmla="*/ 3665220 w 4884420"/>
              <a:gd name="connsiteY2" fmla="*/ 6896100 h 6896100"/>
              <a:gd name="connsiteX3" fmla="*/ 0 w 4884420"/>
              <a:gd name="connsiteY3" fmla="*/ 6896100 h 6896100"/>
              <a:gd name="connsiteX4" fmla="*/ 0 w 4884420"/>
              <a:gd name="connsiteY4" fmla="*/ 0 h 6896100"/>
              <a:gd name="connsiteX0" fmla="*/ 0 w 5905500"/>
              <a:gd name="connsiteY0" fmla="*/ 7620 h 6903720"/>
              <a:gd name="connsiteX1" fmla="*/ 5905500 w 5905500"/>
              <a:gd name="connsiteY1" fmla="*/ 0 h 6903720"/>
              <a:gd name="connsiteX2" fmla="*/ 3665220 w 5905500"/>
              <a:gd name="connsiteY2" fmla="*/ 6903720 h 6903720"/>
              <a:gd name="connsiteX3" fmla="*/ 0 w 5905500"/>
              <a:gd name="connsiteY3" fmla="*/ 6903720 h 6903720"/>
              <a:gd name="connsiteX4" fmla="*/ 0 w 5905500"/>
              <a:gd name="connsiteY4" fmla="*/ 7620 h 6903720"/>
              <a:gd name="connsiteX0" fmla="*/ 0 w 5905500"/>
              <a:gd name="connsiteY0" fmla="*/ 7620 h 6903720"/>
              <a:gd name="connsiteX1" fmla="*/ 5905500 w 5905500"/>
              <a:gd name="connsiteY1" fmla="*/ 0 h 6903720"/>
              <a:gd name="connsiteX2" fmla="*/ 3503295 w 5905500"/>
              <a:gd name="connsiteY2" fmla="*/ 6894195 h 6903720"/>
              <a:gd name="connsiteX3" fmla="*/ 0 w 5905500"/>
              <a:gd name="connsiteY3" fmla="*/ 6903720 h 6903720"/>
              <a:gd name="connsiteX4" fmla="*/ 0 w 5905500"/>
              <a:gd name="connsiteY4" fmla="*/ 7620 h 6903720"/>
              <a:gd name="connsiteX0" fmla="*/ 0 w 6096000"/>
              <a:gd name="connsiteY0" fmla="*/ 0 h 6896100"/>
              <a:gd name="connsiteX1" fmla="*/ 6096000 w 6096000"/>
              <a:gd name="connsiteY1" fmla="*/ 1905 h 6896100"/>
              <a:gd name="connsiteX2" fmla="*/ 3503295 w 6096000"/>
              <a:gd name="connsiteY2" fmla="*/ 6886575 h 6896100"/>
              <a:gd name="connsiteX3" fmla="*/ 0 w 6096000"/>
              <a:gd name="connsiteY3" fmla="*/ 6896100 h 6896100"/>
              <a:gd name="connsiteX4" fmla="*/ 0 w 6096000"/>
              <a:gd name="connsiteY4" fmla="*/ 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96100">
                <a:moveTo>
                  <a:pt x="0" y="0"/>
                </a:moveTo>
                <a:lnTo>
                  <a:pt x="6096000" y="1905"/>
                </a:lnTo>
                <a:lnTo>
                  <a:pt x="3503295" y="6886575"/>
                </a:lnTo>
                <a:lnTo>
                  <a:pt x="0" y="6896100"/>
                </a:lnTo>
                <a:lnTo>
                  <a:pt x="0" y="0"/>
                </a:lnTo>
                <a:close/>
              </a:path>
            </a:pathLst>
          </a:custGeom>
          <a:solidFill>
            <a:srgbClr val="56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 </a:t>
            </a:r>
          </a:p>
        </p:txBody>
      </p:sp>
      <p:sp>
        <p:nvSpPr>
          <p:cNvPr id="12" name="Rectangle 16">
            <a:extLst>
              <a:ext uri="{FF2B5EF4-FFF2-40B4-BE49-F238E27FC236}">
                <a16:creationId xmlns:a16="http://schemas.microsoft.com/office/drawing/2014/main" id="{9995F1AB-78F3-FD4F-A756-5435206B0830}"/>
              </a:ext>
            </a:extLst>
          </p:cNvPr>
          <p:cNvSpPr/>
          <p:nvPr userDrawn="1"/>
        </p:nvSpPr>
        <p:spPr>
          <a:xfrm>
            <a:off x="0" y="0"/>
            <a:ext cx="6248956" cy="6865620"/>
          </a:xfrm>
          <a:custGeom>
            <a:avLst/>
            <a:gdLst>
              <a:gd name="connsiteX0" fmla="*/ 0 w 3550920"/>
              <a:gd name="connsiteY0" fmla="*/ 0 h 3840480"/>
              <a:gd name="connsiteX1" fmla="*/ 3550920 w 3550920"/>
              <a:gd name="connsiteY1" fmla="*/ 0 h 3840480"/>
              <a:gd name="connsiteX2" fmla="*/ 3550920 w 3550920"/>
              <a:gd name="connsiteY2" fmla="*/ 3840480 h 3840480"/>
              <a:gd name="connsiteX3" fmla="*/ 0 w 3550920"/>
              <a:gd name="connsiteY3" fmla="*/ 3840480 h 3840480"/>
              <a:gd name="connsiteX4" fmla="*/ 0 w 3550920"/>
              <a:gd name="connsiteY4" fmla="*/ 0 h 3840480"/>
              <a:gd name="connsiteX0" fmla="*/ 0 w 4884420"/>
              <a:gd name="connsiteY0" fmla="*/ 0 h 3840480"/>
              <a:gd name="connsiteX1" fmla="*/ 4884420 w 4884420"/>
              <a:gd name="connsiteY1" fmla="*/ 0 h 3840480"/>
              <a:gd name="connsiteX2" fmla="*/ 3550920 w 4884420"/>
              <a:gd name="connsiteY2" fmla="*/ 3840480 h 3840480"/>
              <a:gd name="connsiteX3" fmla="*/ 0 w 4884420"/>
              <a:gd name="connsiteY3" fmla="*/ 3840480 h 3840480"/>
              <a:gd name="connsiteX4" fmla="*/ 0 w 4884420"/>
              <a:gd name="connsiteY4" fmla="*/ 0 h 3840480"/>
              <a:gd name="connsiteX0" fmla="*/ 0 w 4884420"/>
              <a:gd name="connsiteY0" fmla="*/ 0 h 6896100"/>
              <a:gd name="connsiteX1" fmla="*/ 4884420 w 4884420"/>
              <a:gd name="connsiteY1" fmla="*/ 0 h 6896100"/>
              <a:gd name="connsiteX2" fmla="*/ 3550920 w 4884420"/>
              <a:gd name="connsiteY2" fmla="*/ 3840480 h 6896100"/>
              <a:gd name="connsiteX3" fmla="*/ 0 w 4884420"/>
              <a:gd name="connsiteY3" fmla="*/ 6896100 h 6896100"/>
              <a:gd name="connsiteX4" fmla="*/ 0 w 4884420"/>
              <a:gd name="connsiteY4" fmla="*/ 0 h 6896100"/>
              <a:gd name="connsiteX0" fmla="*/ 0 w 4884420"/>
              <a:gd name="connsiteY0" fmla="*/ 0 h 6896100"/>
              <a:gd name="connsiteX1" fmla="*/ 4884420 w 4884420"/>
              <a:gd name="connsiteY1" fmla="*/ 0 h 6896100"/>
              <a:gd name="connsiteX2" fmla="*/ 3665220 w 4884420"/>
              <a:gd name="connsiteY2" fmla="*/ 6896100 h 6896100"/>
              <a:gd name="connsiteX3" fmla="*/ 0 w 4884420"/>
              <a:gd name="connsiteY3" fmla="*/ 6896100 h 6896100"/>
              <a:gd name="connsiteX4" fmla="*/ 0 w 4884420"/>
              <a:gd name="connsiteY4" fmla="*/ 0 h 6896100"/>
              <a:gd name="connsiteX0" fmla="*/ 0 w 5905500"/>
              <a:gd name="connsiteY0" fmla="*/ 7620 h 6903720"/>
              <a:gd name="connsiteX1" fmla="*/ 5905500 w 5905500"/>
              <a:gd name="connsiteY1" fmla="*/ 0 h 6903720"/>
              <a:gd name="connsiteX2" fmla="*/ 3665220 w 5905500"/>
              <a:gd name="connsiteY2" fmla="*/ 6903720 h 6903720"/>
              <a:gd name="connsiteX3" fmla="*/ 0 w 5905500"/>
              <a:gd name="connsiteY3" fmla="*/ 6903720 h 6903720"/>
              <a:gd name="connsiteX4" fmla="*/ 0 w 5905500"/>
              <a:gd name="connsiteY4" fmla="*/ 7620 h 690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0" h="6903720">
                <a:moveTo>
                  <a:pt x="0" y="7620"/>
                </a:moveTo>
                <a:lnTo>
                  <a:pt x="5905500" y="0"/>
                </a:lnTo>
                <a:lnTo>
                  <a:pt x="3665220" y="6903720"/>
                </a:lnTo>
                <a:lnTo>
                  <a:pt x="0" y="6903720"/>
                </a:lnTo>
                <a:lnTo>
                  <a:pt x="0" y="76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dirty="0"/>
              <a:t> </a:t>
            </a:r>
          </a:p>
        </p:txBody>
      </p:sp>
      <p:pic>
        <p:nvPicPr>
          <p:cNvPr id="13" name="Graphic 12">
            <a:extLst>
              <a:ext uri="{FF2B5EF4-FFF2-40B4-BE49-F238E27FC236}">
                <a16:creationId xmlns:a16="http://schemas.microsoft.com/office/drawing/2014/main" id="{145A1809-7E9C-32BE-3EE5-72E841455B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360000"/>
            <a:ext cx="2391430" cy="540000"/>
          </a:xfrm>
          <a:prstGeom prst="rect">
            <a:avLst/>
          </a:prstGeom>
        </p:spPr>
      </p:pic>
      <p:sp>
        <p:nvSpPr>
          <p:cNvPr id="20" name="TextBox 19">
            <a:extLst>
              <a:ext uri="{FF2B5EF4-FFF2-40B4-BE49-F238E27FC236}">
                <a16:creationId xmlns:a16="http://schemas.microsoft.com/office/drawing/2014/main" id="{83C8E668-92C0-26C8-6E60-E4B6105EE408}"/>
              </a:ext>
            </a:extLst>
          </p:cNvPr>
          <p:cNvSpPr txBox="1"/>
          <p:nvPr userDrawn="1"/>
        </p:nvSpPr>
        <p:spPr>
          <a:xfrm>
            <a:off x="360000" y="6565763"/>
            <a:ext cx="2591818" cy="184666"/>
          </a:xfrm>
          <a:prstGeom prst="rect">
            <a:avLst/>
          </a:prstGeom>
          <a:noFill/>
        </p:spPr>
        <p:txBody>
          <a:bodyPr wrap="square" lIns="0" tIns="0" rIns="0" bIns="0" rtlCol="0">
            <a:spAutoFit/>
          </a:bodyPr>
          <a:lstStyle/>
          <a:p>
            <a:pPr marR="0" rtl="0"/>
            <a:r>
              <a:rPr lang="en-GB" b="0" i="0" u="none" strike="noStrike" baseline="30000" dirty="0">
                <a:solidFill>
                  <a:srgbClr val="000000"/>
                </a:solidFill>
                <a:latin typeface="Montserrat Light" panose="00000400000000000000" pitchFamily="50" charset="0"/>
              </a:rPr>
              <a:t>www.earhvd.sg.mai.gov.pt</a:t>
            </a:r>
          </a:p>
        </p:txBody>
      </p:sp>
      <p:sp>
        <p:nvSpPr>
          <p:cNvPr id="34" name="Title 33">
            <a:extLst>
              <a:ext uri="{FF2B5EF4-FFF2-40B4-BE49-F238E27FC236}">
                <a16:creationId xmlns:a16="http://schemas.microsoft.com/office/drawing/2014/main" id="{0E876860-7719-0808-3C55-CF0D7D448554}"/>
              </a:ext>
            </a:extLst>
          </p:cNvPr>
          <p:cNvSpPr>
            <a:spLocks noGrp="1"/>
          </p:cNvSpPr>
          <p:nvPr>
            <p:ph type="title" hasCustomPrompt="1"/>
          </p:nvPr>
        </p:nvSpPr>
        <p:spPr>
          <a:xfrm>
            <a:off x="360000" y="1440000"/>
            <a:ext cx="4198250" cy="2301597"/>
          </a:xfrm>
          <a:prstGeom prst="rect">
            <a:avLst/>
          </a:prstGeom>
        </p:spPr>
        <p:txBody>
          <a:bodyPr lIns="0" tIns="0" rIns="0" bIns="0"/>
          <a:lstStyle>
            <a:lvl1pPr>
              <a:lnSpc>
                <a:spcPts val="4600"/>
              </a:lnSpc>
              <a:defRPr sz="4800"/>
            </a:lvl1pPr>
          </a:lstStyle>
          <a:p>
            <a:r>
              <a:rPr lang="en-US" dirty="0"/>
              <a:t>Title</a:t>
            </a:r>
            <a:endParaRPr lang="pt-PT" dirty="0"/>
          </a:p>
        </p:txBody>
      </p:sp>
      <p:sp>
        <p:nvSpPr>
          <p:cNvPr id="44" name="Text Placeholder 42">
            <a:extLst>
              <a:ext uri="{FF2B5EF4-FFF2-40B4-BE49-F238E27FC236}">
                <a16:creationId xmlns:a16="http://schemas.microsoft.com/office/drawing/2014/main" id="{EE5AA48D-7B2B-DE55-8826-D63B6B345DC0}"/>
              </a:ext>
            </a:extLst>
          </p:cNvPr>
          <p:cNvSpPr>
            <a:spLocks noGrp="1"/>
          </p:cNvSpPr>
          <p:nvPr>
            <p:ph type="body" sz="quarter" idx="16" hasCustomPrompt="1"/>
          </p:nvPr>
        </p:nvSpPr>
        <p:spPr>
          <a:xfrm>
            <a:off x="359999" y="4662239"/>
            <a:ext cx="3696361" cy="934668"/>
          </a:xfrm>
          <a:prstGeom prst="rect">
            <a:avLst/>
          </a:prstGeom>
        </p:spPr>
        <p:txBody>
          <a:bodyPr lIns="0" tIns="0" rIns="0" bIns="0"/>
          <a:lstStyle>
            <a:lvl1pPr marL="0" indent="0">
              <a:lnSpc>
                <a:spcPct val="100000"/>
              </a:lnSpc>
              <a:spcBef>
                <a:spcPts val="0"/>
              </a:spcBef>
              <a:buFontTx/>
              <a:buNone/>
              <a:defRPr sz="1600" b="1">
                <a:latin typeface="Montserrat" panose="00000500000000000000" pitchFamily="50" charset="0"/>
              </a:defRPr>
            </a:lvl1pPr>
          </a:lstStyle>
          <a:p>
            <a:pPr lvl="0"/>
            <a:r>
              <a:rPr lang="en-US" dirty="0"/>
              <a:t>Author(s)</a:t>
            </a:r>
          </a:p>
        </p:txBody>
      </p:sp>
      <p:sp>
        <p:nvSpPr>
          <p:cNvPr id="46" name="Text Placeholder 45">
            <a:extLst>
              <a:ext uri="{FF2B5EF4-FFF2-40B4-BE49-F238E27FC236}">
                <a16:creationId xmlns:a16="http://schemas.microsoft.com/office/drawing/2014/main" id="{4DF5D015-D392-3F26-AE2A-6C08E87FDCA3}"/>
              </a:ext>
            </a:extLst>
          </p:cNvPr>
          <p:cNvSpPr>
            <a:spLocks noGrp="1"/>
          </p:cNvSpPr>
          <p:nvPr>
            <p:ph type="body" sz="quarter" idx="17" hasCustomPrompt="1"/>
          </p:nvPr>
        </p:nvSpPr>
        <p:spPr>
          <a:xfrm>
            <a:off x="359998" y="3998261"/>
            <a:ext cx="3888867" cy="630238"/>
          </a:xfrm>
          <a:prstGeom prst="rect">
            <a:avLst/>
          </a:prstGeom>
        </p:spPr>
        <p:txBody>
          <a:bodyPr lIns="0" tIns="0" rIns="0" bIns="0"/>
          <a:lstStyle>
            <a:lvl1pPr marL="0" indent="0">
              <a:buNone/>
              <a:defRPr sz="2400">
                <a:solidFill>
                  <a:srgbClr val="56ACE4"/>
                </a:solidFill>
                <a:latin typeface="+mj-lt"/>
              </a:defRPr>
            </a:lvl1pPr>
          </a:lstStyle>
          <a:p>
            <a:pPr lvl="0"/>
            <a:r>
              <a:rPr lang="en-US" dirty="0"/>
              <a:t>Country</a:t>
            </a:r>
          </a:p>
        </p:txBody>
      </p:sp>
    </p:spTree>
    <p:extLst>
      <p:ext uri="{BB962C8B-B14F-4D97-AF65-F5344CB8AC3E}">
        <p14:creationId xmlns:p14="http://schemas.microsoft.com/office/powerpoint/2010/main" val="46161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74F115-1602-6B3D-046F-D32372B7BD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511" t="16699" r="2913" b="19722"/>
          <a:stretch/>
        </p:blipFill>
        <p:spPr>
          <a:xfrm flipH="1">
            <a:off x="-12700" y="0"/>
            <a:ext cx="12192000" cy="6858000"/>
          </a:xfrm>
          <a:prstGeom prst="rect">
            <a:avLst/>
          </a:prstGeom>
        </p:spPr>
      </p:pic>
      <p:sp>
        <p:nvSpPr>
          <p:cNvPr id="4" name="Text Placeholder 2">
            <a:extLst>
              <a:ext uri="{FF2B5EF4-FFF2-40B4-BE49-F238E27FC236}">
                <a16:creationId xmlns:a16="http://schemas.microsoft.com/office/drawing/2014/main" id="{FDC71D9E-8C40-E42B-AB66-087B9FDF069A}"/>
              </a:ext>
            </a:extLst>
          </p:cNvPr>
          <p:cNvSpPr>
            <a:spLocks noGrp="1"/>
          </p:cNvSpPr>
          <p:nvPr>
            <p:ph type="body" sz="quarter" idx="10" hasCustomPrompt="1"/>
          </p:nvPr>
        </p:nvSpPr>
        <p:spPr>
          <a:xfrm>
            <a:off x="4051300" y="2319338"/>
            <a:ext cx="4089400" cy="1343025"/>
          </a:xfrm>
          <a:prstGeom prst="rect">
            <a:avLst/>
          </a:prstGeom>
        </p:spPr>
        <p:txBody>
          <a:bodyPr/>
          <a:lstStyle>
            <a:lvl1pPr marL="0" indent="0" algn="ctr">
              <a:lnSpc>
                <a:spcPts val="5000"/>
              </a:lnSpc>
              <a:spcBef>
                <a:spcPts val="0"/>
              </a:spcBef>
              <a:buFontTx/>
              <a:buNone/>
              <a:defRPr lang="en-US" sz="4800" b="1" kern="1200" dirty="0" smtClean="0">
                <a:solidFill>
                  <a:schemeClr val="bg1"/>
                </a:solidFill>
                <a:latin typeface="Montserrat Black" panose="00000A00000000000000" pitchFamily="50" charset="0"/>
                <a:ea typeface="+mn-ea"/>
                <a:cs typeface="+mn-cs"/>
              </a:defRPr>
            </a:lvl1pPr>
          </a:lstStyle>
          <a:p>
            <a:pPr lvl="0"/>
            <a:r>
              <a:rPr lang="en-US" dirty="0"/>
              <a:t>Title</a:t>
            </a:r>
            <a:endParaRPr lang="pt-PT" dirty="0"/>
          </a:p>
        </p:txBody>
      </p:sp>
      <p:sp>
        <p:nvSpPr>
          <p:cNvPr id="6" name="Text Placeholder 5">
            <a:extLst>
              <a:ext uri="{FF2B5EF4-FFF2-40B4-BE49-F238E27FC236}">
                <a16:creationId xmlns:a16="http://schemas.microsoft.com/office/drawing/2014/main" id="{A8B4A600-9F04-0B43-474E-B0E919FC3317}"/>
              </a:ext>
            </a:extLst>
          </p:cNvPr>
          <p:cNvSpPr>
            <a:spLocks noGrp="1"/>
          </p:cNvSpPr>
          <p:nvPr>
            <p:ph type="body" sz="quarter" idx="11" hasCustomPrompt="1"/>
          </p:nvPr>
        </p:nvSpPr>
        <p:spPr>
          <a:xfrm>
            <a:off x="4610100" y="3752850"/>
            <a:ext cx="2971800" cy="942975"/>
          </a:xfrm>
          <a:prstGeom prst="rect">
            <a:avLst/>
          </a:prstGeom>
        </p:spPr>
        <p:txBody>
          <a:bodyPr lIns="0" tIns="0" rIns="0" bIns="0"/>
          <a:lstStyle>
            <a:lvl1pPr marL="0" indent="0" algn="ctr">
              <a:buFontTx/>
              <a:buNone/>
              <a:defRPr lang="pt-PT" sz="2000" b="1" kern="1200" dirty="0">
                <a:solidFill>
                  <a:srgbClr val="56ACE4"/>
                </a:solidFill>
                <a:latin typeface="Montserrat Black" panose="00000A00000000000000" pitchFamily="50" charset="0"/>
                <a:ea typeface="+mn-ea"/>
                <a:cs typeface="+mn-cs"/>
              </a:defRPr>
            </a:lvl1pPr>
          </a:lstStyle>
          <a:p>
            <a:pPr lvl="0"/>
            <a:r>
              <a:rPr lang="en-US" dirty="0"/>
              <a:t>Sub Title</a:t>
            </a:r>
            <a:endParaRPr lang="pt-PT" dirty="0"/>
          </a:p>
        </p:txBody>
      </p:sp>
    </p:spTree>
    <p:extLst>
      <p:ext uri="{BB962C8B-B14F-4D97-AF65-F5344CB8AC3E}">
        <p14:creationId xmlns:p14="http://schemas.microsoft.com/office/powerpoint/2010/main" val="274731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4D73D0-FC67-894C-97C0-0AAC609541D0}"/>
              </a:ext>
            </a:extLst>
          </p:cNvPr>
          <p:cNvSpPr/>
          <p:nvPr userDrawn="1"/>
        </p:nvSpPr>
        <p:spPr>
          <a:xfrm rot="19485655">
            <a:off x="11061488" y="6188443"/>
            <a:ext cx="1885217" cy="928087"/>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PT"/>
          </a:p>
        </p:txBody>
      </p:sp>
      <p:sp>
        <p:nvSpPr>
          <p:cNvPr id="10" name="Rectangle 9">
            <a:extLst>
              <a:ext uri="{FF2B5EF4-FFF2-40B4-BE49-F238E27FC236}">
                <a16:creationId xmlns:a16="http://schemas.microsoft.com/office/drawing/2014/main" id="{5C3AB32A-3066-488C-B1AF-AD573466AED5}"/>
              </a:ext>
            </a:extLst>
          </p:cNvPr>
          <p:cNvSpPr/>
          <p:nvPr userDrawn="1"/>
        </p:nvSpPr>
        <p:spPr>
          <a:xfrm>
            <a:off x="0" y="1270962"/>
            <a:ext cx="72000" cy="5587038"/>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16">
            <a:extLst>
              <a:ext uri="{FF2B5EF4-FFF2-40B4-BE49-F238E27FC236}">
                <a16:creationId xmlns:a16="http://schemas.microsoft.com/office/drawing/2014/main" id="{51CD5708-CA6A-4508-099D-7B037DE6E071}"/>
              </a:ext>
            </a:extLst>
          </p:cNvPr>
          <p:cNvSpPr/>
          <p:nvPr userDrawn="1"/>
        </p:nvSpPr>
        <p:spPr>
          <a:xfrm>
            <a:off x="10422809" y="518269"/>
            <a:ext cx="1782876" cy="754106"/>
          </a:xfrm>
          <a:custGeom>
            <a:avLst/>
            <a:gdLst>
              <a:gd name="connsiteX0" fmla="*/ 0 w 3550920"/>
              <a:gd name="connsiteY0" fmla="*/ 0 h 3840480"/>
              <a:gd name="connsiteX1" fmla="*/ 3550920 w 3550920"/>
              <a:gd name="connsiteY1" fmla="*/ 0 h 3840480"/>
              <a:gd name="connsiteX2" fmla="*/ 3550920 w 3550920"/>
              <a:gd name="connsiteY2" fmla="*/ 3840480 h 3840480"/>
              <a:gd name="connsiteX3" fmla="*/ 0 w 3550920"/>
              <a:gd name="connsiteY3" fmla="*/ 3840480 h 3840480"/>
              <a:gd name="connsiteX4" fmla="*/ 0 w 3550920"/>
              <a:gd name="connsiteY4" fmla="*/ 0 h 3840480"/>
              <a:gd name="connsiteX0" fmla="*/ 0 w 4884420"/>
              <a:gd name="connsiteY0" fmla="*/ 0 h 3840480"/>
              <a:gd name="connsiteX1" fmla="*/ 4884420 w 4884420"/>
              <a:gd name="connsiteY1" fmla="*/ 0 h 3840480"/>
              <a:gd name="connsiteX2" fmla="*/ 3550920 w 4884420"/>
              <a:gd name="connsiteY2" fmla="*/ 3840480 h 3840480"/>
              <a:gd name="connsiteX3" fmla="*/ 0 w 4884420"/>
              <a:gd name="connsiteY3" fmla="*/ 3840480 h 3840480"/>
              <a:gd name="connsiteX4" fmla="*/ 0 w 4884420"/>
              <a:gd name="connsiteY4" fmla="*/ 0 h 3840480"/>
              <a:gd name="connsiteX0" fmla="*/ 0 w 4884420"/>
              <a:gd name="connsiteY0" fmla="*/ 0 h 6896100"/>
              <a:gd name="connsiteX1" fmla="*/ 4884420 w 4884420"/>
              <a:gd name="connsiteY1" fmla="*/ 0 h 6896100"/>
              <a:gd name="connsiteX2" fmla="*/ 3550920 w 4884420"/>
              <a:gd name="connsiteY2" fmla="*/ 3840480 h 6896100"/>
              <a:gd name="connsiteX3" fmla="*/ 0 w 4884420"/>
              <a:gd name="connsiteY3" fmla="*/ 6896100 h 6896100"/>
              <a:gd name="connsiteX4" fmla="*/ 0 w 4884420"/>
              <a:gd name="connsiteY4" fmla="*/ 0 h 6896100"/>
              <a:gd name="connsiteX0" fmla="*/ 0 w 4884420"/>
              <a:gd name="connsiteY0" fmla="*/ 0 h 6896100"/>
              <a:gd name="connsiteX1" fmla="*/ 4884420 w 4884420"/>
              <a:gd name="connsiteY1" fmla="*/ 0 h 6896100"/>
              <a:gd name="connsiteX2" fmla="*/ 3665220 w 4884420"/>
              <a:gd name="connsiteY2" fmla="*/ 6896100 h 6896100"/>
              <a:gd name="connsiteX3" fmla="*/ 0 w 4884420"/>
              <a:gd name="connsiteY3" fmla="*/ 6896100 h 6896100"/>
              <a:gd name="connsiteX4" fmla="*/ 0 w 4884420"/>
              <a:gd name="connsiteY4" fmla="*/ 0 h 6896100"/>
              <a:gd name="connsiteX0" fmla="*/ 0 w 5905500"/>
              <a:gd name="connsiteY0" fmla="*/ 7620 h 6903720"/>
              <a:gd name="connsiteX1" fmla="*/ 5905500 w 5905500"/>
              <a:gd name="connsiteY1" fmla="*/ 0 h 6903720"/>
              <a:gd name="connsiteX2" fmla="*/ 3665220 w 5905500"/>
              <a:gd name="connsiteY2" fmla="*/ 6903720 h 6903720"/>
              <a:gd name="connsiteX3" fmla="*/ 0 w 5905500"/>
              <a:gd name="connsiteY3" fmla="*/ 6903720 h 6903720"/>
              <a:gd name="connsiteX4" fmla="*/ 0 w 5905500"/>
              <a:gd name="connsiteY4" fmla="*/ 7620 h 6903720"/>
              <a:gd name="connsiteX0" fmla="*/ 0 w 5905500"/>
              <a:gd name="connsiteY0" fmla="*/ 7620 h 6903720"/>
              <a:gd name="connsiteX1" fmla="*/ 5905500 w 5905500"/>
              <a:gd name="connsiteY1" fmla="*/ 0 h 6903720"/>
              <a:gd name="connsiteX2" fmla="*/ 3503295 w 5905500"/>
              <a:gd name="connsiteY2" fmla="*/ 6894195 h 6903720"/>
              <a:gd name="connsiteX3" fmla="*/ 0 w 5905500"/>
              <a:gd name="connsiteY3" fmla="*/ 6903720 h 6903720"/>
              <a:gd name="connsiteX4" fmla="*/ 0 w 5905500"/>
              <a:gd name="connsiteY4" fmla="*/ 7620 h 6903720"/>
              <a:gd name="connsiteX0" fmla="*/ 0 w 6096000"/>
              <a:gd name="connsiteY0" fmla="*/ 0 h 6896100"/>
              <a:gd name="connsiteX1" fmla="*/ 6096000 w 6096000"/>
              <a:gd name="connsiteY1" fmla="*/ 1905 h 6896100"/>
              <a:gd name="connsiteX2" fmla="*/ 3503295 w 6096000"/>
              <a:gd name="connsiteY2" fmla="*/ 6886575 h 6896100"/>
              <a:gd name="connsiteX3" fmla="*/ 0 w 6096000"/>
              <a:gd name="connsiteY3" fmla="*/ 6896100 h 6896100"/>
              <a:gd name="connsiteX4" fmla="*/ 0 w 6096000"/>
              <a:gd name="connsiteY4" fmla="*/ 0 h 6896100"/>
              <a:gd name="connsiteX0" fmla="*/ 0 w 6096000"/>
              <a:gd name="connsiteY0" fmla="*/ 0 h 6896100"/>
              <a:gd name="connsiteX1" fmla="*/ 6096000 w 6096000"/>
              <a:gd name="connsiteY1" fmla="*/ 1905 h 6896100"/>
              <a:gd name="connsiteX2" fmla="*/ 5778983 w 6096000"/>
              <a:gd name="connsiteY2" fmla="*/ 1292950 h 6896100"/>
              <a:gd name="connsiteX3" fmla="*/ 0 w 6096000"/>
              <a:gd name="connsiteY3" fmla="*/ 6896100 h 6896100"/>
              <a:gd name="connsiteX4" fmla="*/ 0 w 6096000"/>
              <a:gd name="connsiteY4" fmla="*/ 0 h 6896100"/>
              <a:gd name="connsiteX0" fmla="*/ 0 w 6123501"/>
              <a:gd name="connsiteY0" fmla="*/ 0 h 6896100"/>
              <a:gd name="connsiteX1" fmla="*/ 6123501 w 6123501"/>
              <a:gd name="connsiteY1" fmla="*/ 533646 h 6896100"/>
              <a:gd name="connsiteX2" fmla="*/ 5778983 w 6123501"/>
              <a:gd name="connsiteY2" fmla="*/ 1292950 h 6896100"/>
              <a:gd name="connsiteX3" fmla="*/ 0 w 6123501"/>
              <a:gd name="connsiteY3" fmla="*/ 6896100 h 6896100"/>
              <a:gd name="connsiteX4" fmla="*/ 0 w 6123501"/>
              <a:gd name="connsiteY4" fmla="*/ 0 h 6896100"/>
              <a:gd name="connsiteX0" fmla="*/ 4338244 w 6123501"/>
              <a:gd name="connsiteY0" fmla="*/ 764627 h 6362454"/>
              <a:gd name="connsiteX1" fmla="*/ 6123501 w 6123501"/>
              <a:gd name="connsiteY1" fmla="*/ 0 h 6362454"/>
              <a:gd name="connsiteX2" fmla="*/ 5778983 w 6123501"/>
              <a:gd name="connsiteY2" fmla="*/ 759304 h 6362454"/>
              <a:gd name="connsiteX3" fmla="*/ 0 w 6123501"/>
              <a:gd name="connsiteY3" fmla="*/ 6362454 h 6362454"/>
              <a:gd name="connsiteX4" fmla="*/ 4338244 w 6123501"/>
              <a:gd name="connsiteY4" fmla="*/ 764627 h 6362454"/>
              <a:gd name="connsiteX0" fmla="*/ 0 w 1785257"/>
              <a:gd name="connsiteY0" fmla="*/ 764627 h 768828"/>
              <a:gd name="connsiteX1" fmla="*/ 1785257 w 1785257"/>
              <a:gd name="connsiteY1" fmla="*/ 0 h 768828"/>
              <a:gd name="connsiteX2" fmla="*/ 1440739 w 1785257"/>
              <a:gd name="connsiteY2" fmla="*/ 759304 h 768828"/>
              <a:gd name="connsiteX3" fmla="*/ 708144 w 1785257"/>
              <a:gd name="connsiteY3" fmla="*/ 768828 h 768828"/>
              <a:gd name="connsiteX4" fmla="*/ 0 w 1785257"/>
              <a:gd name="connsiteY4" fmla="*/ 764627 h 768828"/>
              <a:gd name="connsiteX0" fmla="*/ 0 w 1785257"/>
              <a:gd name="connsiteY0" fmla="*/ 764627 h 768828"/>
              <a:gd name="connsiteX1" fmla="*/ 1785257 w 1785257"/>
              <a:gd name="connsiteY1" fmla="*/ 0 h 768828"/>
              <a:gd name="connsiteX2" fmla="*/ 1062493 w 1785257"/>
              <a:gd name="connsiteY2" fmla="*/ 759304 h 768828"/>
              <a:gd name="connsiteX3" fmla="*/ 708144 w 1785257"/>
              <a:gd name="connsiteY3" fmla="*/ 768828 h 768828"/>
              <a:gd name="connsiteX4" fmla="*/ 0 w 1785257"/>
              <a:gd name="connsiteY4" fmla="*/ 764627 h 768828"/>
              <a:gd name="connsiteX0" fmla="*/ 0 w 1785257"/>
              <a:gd name="connsiteY0" fmla="*/ 764627 h 764627"/>
              <a:gd name="connsiteX1" fmla="*/ 1785257 w 1785257"/>
              <a:gd name="connsiteY1" fmla="*/ 0 h 764627"/>
              <a:gd name="connsiteX2" fmla="*/ 1062493 w 1785257"/>
              <a:gd name="connsiteY2" fmla="*/ 759304 h 764627"/>
              <a:gd name="connsiteX3" fmla="*/ 465773 w 1785257"/>
              <a:gd name="connsiteY3" fmla="*/ 757763 h 764627"/>
              <a:gd name="connsiteX4" fmla="*/ 0 w 1785257"/>
              <a:gd name="connsiteY4" fmla="*/ 764627 h 764627"/>
              <a:gd name="connsiteX0" fmla="*/ 0 w 1785257"/>
              <a:gd name="connsiteY0" fmla="*/ 764627 h 794649"/>
              <a:gd name="connsiteX1" fmla="*/ 1785257 w 1785257"/>
              <a:gd name="connsiteY1" fmla="*/ 0 h 794649"/>
              <a:gd name="connsiteX2" fmla="*/ 1062493 w 1785257"/>
              <a:gd name="connsiteY2" fmla="*/ 759304 h 794649"/>
              <a:gd name="connsiteX3" fmla="*/ 498824 w 1785257"/>
              <a:gd name="connsiteY3" fmla="*/ 794649 h 794649"/>
              <a:gd name="connsiteX4" fmla="*/ 0 w 1785257"/>
              <a:gd name="connsiteY4" fmla="*/ 764627 h 794649"/>
              <a:gd name="connsiteX0" fmla="*/ 0 w 1785257"/>
              <a:gd name="connsiteY0" fmla="*/ 764627 h 764627"/>
              <a:gd name="connsiteX1" fmla="*/ 1785257 w 1785257"/>
              <a:gd name="connsiteY1" fmla="*/ 0 h 764627"/>
              <a:gd name="connsiteX2" fmla="*/ 1062493 w 1785257"/>
              <a:gd name="connsiteY2" fmla="*/ 759304 h 764627"/>
              <a:gd name="connsiteX3" fmla="*/ 0 w 1785257"/>
              <a:gd name="connsiteY3" fmla="*/ 764627 h 764627"/>
              <a:gd name="connsiteX0" fmla="*/ 0 w 1785257"/>
              <a:gd name="connsiteY0" fmla="*/ 764627 h 764627"/>
              <a:gd name="connsiteX1" fmla="*/ 1785257 w 1785257"/>
              <a:gd name="connsiteY1" fmla="*/ 0 h 764627"/>
              <a:gd name="connsiteX2" fmla="*/ 1062493 w 1785257"/>
              <a:gd name="connsiteY2" fmla="*/ 759304 h 764627"/>
              <a:gd name="connsiteX3" fmla="*/ 0 w 1785257"/>
              <a:gd name="connsiteY3" fmla="*/ 764627 h 764627"/>
              <a:gd name="connsiteX0" fmla="*/ 0 w 1785257"/>
              <a:gd name="connsiteY0" fmla="*/ 764627 h 764627"/>
              <a:gd name="connsiteX1" fmla="*/ 1785257 w 1785257"/>
              <a:gd name="connsiteY1" fmla="*/ 0 h 764627"/>
              <a:gd name="connsiteX2" fmla="*/ 1435215 w 1785257"/>
              <a:gd name="connsiteY2" fmla="*/ 373365 h 764627"/>
              <a:gd name="connsiteX3" fmla="*/ 1062493 w 1785257"/>
              <a:gd name="connsiteY3" fmla="*/ 759304 h 764627"/>
              <a:gd name="connsiteX4" fmla="*/ 0 w 1785257"/>
              <a:gd name="connsiteY4" fmla="*/ 764627 h 764627"/>
              <a:gd name="connsiteX0" fmla="*/ 0 w 1795100"/>
              <a:gd name="connsiteY0" fmla="*/ 764627 h 764627"/>
              <a:gd name="connsiteX1" fmla="*/ 1785257 w 1795100"/>
              <a:gd name="connsiteY1" fmla="*/ 0 h 764627"/>
              <a:gd name="connsiteX2" fmla="*/ 1795100 w 1795100"/>
              <a:gd name="connsiteY2" fmla="*/ 137295 h 764627"/>
              <a:gd name="connsiteX3" fmla="*/ 1062493 w 1795100"/>
              <a:gd name="connsiteY3" fmla="*/ 759304 h 764627"/>
              <a:gd name="connsiteX4" fmla="*/ 0 w 1795100"/>
              <a:gd name="connsiteY4" fmla="*/ 764627 h 764627"/>
              <a:gd name="connsiteX0" fmla="*/ 0 w 1795100"/>
              <a:gd name="connsiteY0" fmla="*/ 757451 h 757451"/>
              <a:gd name="connsiteX1" fmla="*/ 1768589 w 1795100"/>
              <a:gd name="connsiteY1" fmla="*/ 0 h 757451"/>
              <a:gd name="connsiteX2" fmla="*/ 1795100 w 1795100"/>
              <a:gd name="connsiteY2" fmla="*/ 130119 h 757451"/>
              <a:gd name="connsiteX3" fmla="*/ 1062493 w 1795100"/>
              <a:gd name="connsiteY3" fmla="*/ 752128 h 757451"/>
              <a:gd name="connsiteX4" fmla="*/ 0 w 1795100"/>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1062493 w 1768906"/>
              <a:gd name="connsiteY3" fmla="*/ 752128 h 757451"/>
              <a:gd name="connsiteX4" fmla="*/ 0 w 1768906"/>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248105 w 1768906"/>
              <a:gd name="connsiteY3" fmla="*/ 752128 h 757451"/>
              <a:gd name="connsiteX4" fmla="*/ 0 w 1768906"/>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181430 w 1768906"/>
              <a:gd name="connsiteY3" fmla="*/ 747345 h 757451"/>
              <a:gd name="connsiteX4" fmla="*/ 0 w 1768906"/>
              <a:gd name="connsiteY4" fmla="*/ 757451 h 757451"/>
              <a:gd name="connsiteX0" fmla="*/ 166233 w 1587476"/>
              <a:gd name="connsiteY0" fmla="*/ 465650 h 747345"/>
              <a:gd name="connsiteX1" fmla="*/ 1587159 w 1587476"/>
              <a:gd name="connsiteY1" fmla="*/ 0 h 747345"/>
              <a:gd name="connsiteX2" fmla="*/ 1587476 w 1587476"/>
              <a:gd name="connsiteY2" fmla="*/ 156429 h 747345"/>
              <a:gd name="connsiteX3" fmla="*/ 0 w 1587476"/>
              <a:gd name="connsiteY3" fmla="*/ 747345 h 747345"/>
              <a:gd name="connsiteX4" fmla="*/ 166233 w 1587476"/>
              <a:gd name="connsiteY4" fmla="*/ 465650 h 747345"/>
              <a:gd name="connsiteX0" fmla="*/ 0 w 1702230"/>
              <a:gd name="connsiteY0" fmla="*/ 747885 h 747885"/>
              <a:gd name="connsiteX1" fmla="*/ 1701913 w 1702230"/>
              <a:gd name="connsiteY1" fmla="*/ 0 h 747885"/>
              <a:gd name="connsiteX2" fmla="*/ 1702230 w 1702230"/>
              <a:gd name="connsiteY2" fmla="*/ 156429 h 747885"/>
              <a:gd name="connsiteX3" fmla="*/ 114754 w 1702230"/>
              <a:gd name="connsiteY3" fmla="*/ 747345 h 747885"/>
              <a:gd name="connsiteX4" fmla="*/ 0 w 1702230"/>
              <a:gd name="connsiteY4" fmla="*/ 747885 h 747885"/>
              <a:gd name="connsiteX0" fmla="*/ 0 w 1776049"/>
              <a:gd name="connsiteY0" fmla="*/ 747885 h 747885"/>
              <a:gd name="connsiteX1" fmla="*/ 1775732 w 1776049"/>
              <a:gd name="connsiteY1" fmla="*/ 0 h 747885"/>
              <a:gd name="connsiteX2" fmla="*/ 1776049 w 1776049"/>
              <a:gd name="connsiteY2" fmla="*/ 156429 h 747885"/>
              <a:gd name="connsiteX3" fmla="*/ 188573 w 1776049"/>
              <a:gd name="connsiteY3" fmla="*/ 747345 h 747885"/>
              <a:gd name="connsiteX4" fmla="*/ 0 w 1776049"/>
              <a:gd name="connsiteY4" fmla="*/ 747885 h 747885"/>
              <a:gd name="connsiteX0" fmla="*/ 0 w 1776049"/>
              <a:gd name="connsiteY0" fmla="*/ 747885 h 747885"/>
              <a:gd name="connsiteX1" fmla="*/ 1775732 w 1776049"/>
              <a:gd name="connsiteY1" fmla="*/ 0 h 747885"/>
              <a:gd name="connsiteX2" fmla="*/ 1776049 w 1776049"/>
              <a:gd name="connsiteY2" fmla="*/ 156429 h 747885"/>
              <a:gd name="connsiteX3" fmla="*/ 136186 w 1776049"/>
              <a:gd name="connsiteY3" fmla="*/ 747345 h 747885"/>
              <a:gd name="connsiteX4" fmla="*/ 0 w 1776049"/>
              <a:gd name="connsiteY4" fmla="*/ 747885 h 747885"/>
              <a:gd name="connsiteX0" fmla="*/ 0 w 1782876"/>
              <a:gd name="connsiteY0" fmla="*/ 757452 h 757452"/>
              <a:gd name="connsiteX1" fmla="*/ 1782875 w 1782876"/>
              <a:gd name="connsiteY1" fmla="*/ 0 h 757452"/>
              <a:gd name="connsiteX2" fmla="*/ 1776049 w 1782876"/>
              <a:gd name="connsiteY2" fmla="*/ 165996 h 757452"/>
              <a:gd name="connsiteX3" fmla="*/ 136186 w 1782876"/>
              <a:gd name="connsiteY3" fmla="*/ 756912 h 757452"/>
              <a:gd name="connsiteX4" fmla="*/ 0 w 1782876"/>
              <a:gd name="connsiteY4" fmla="*/ 757452 h 75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876" h="757452">
                <a:moveTo>
                  <a:pt x="0" y="757452"/>
                </a:moveTo>
                <a:lnTo>
                  <a:pt x="1782875" y="0"/>
                </a:lnTo>
                <a:cubicBezTo>
                  <a:pt x="1782981" y="52143"/>
                  <a:pt x="1775943" y="113853"/>
                  <a:pt x="1776049" y="165996"/>
                </a:cubicBezTo>
                <a:lnTo>
                  <a:pt x="136186" y="756912"/>
                </a:lnTo>
                <a:lnTo>
                  <a:pt x="0" y="757452"/>
                </a:lnTo>
                <a:close/>
              </a:path>
            </a:pathLst>
          </a:custGeom>
          <a:solidFill>
            <a:srgbClr val="56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 </a:t>
            </a:r>
          </a:p>
        </p:txBody>
      </p:sp>
      <p:pic>
        <p:nvPicPr>
          <p:cNvPr id="7" name="Picture Placeholder 4">
            <a:extLst>
              <a:ext uri="{FF2B5EF4-FFF2-40B4-BE49-F238E27FC236}">
                <a16:creationId xmlns:a16="http://schemas.microsoft.com/office/drawing/2014/main" id="{B9167A88-8400-0AC4-235B-27514F4975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 t="13279" r="21550" b="72062"/>
          <a:stretch/>
        </p:blipFill>
        <p:spPr>
          <a:xfrm>
            <a:off x="-8587" y="-10636"/>
            <a:ext cx="12200588" cy="1281598"/>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0" fmla="*/ 925771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4" fmla="*/ 925771 w 2737986"/>
              <a:gd name="connsiteY4" fmla="*/ 0 h 1875494"/>
              <a:gd name="connsiteX0" fmla="*/ 925771 w 2737986"/>
              <a:gd name="connsiteY0" fmla="*/ 4 h 1875498"/>
              <a:gd name="connsiteX1" fmla="*/ 2737986 w 2737986"/>
              <a:gd name="connsiteY1" fmla="*/ 4 h 1875498"/>
              <a:gd name="connsiteX2" fmla="*/ 2737986 w 2737986"/>
              <a:gd name="connsiteY2" fmla="*/ 1875498 h 1875498"/>
              <a:gd name="connsiteX3" fmla="*/ 0 w 2737986"/>
              <a:gd name="connsiteY3" fmla="*/ 1875498 h 1875498"/>
              <a:gd name="connsiteX4" fmla="*/ 925771 w 2737986"/>
              <a:gd name="connsiteY4" fmla="*/ 4 h 1875498"/>
              <a:gd name="connsiteX0" fmla="*/ 925774 w 2737989"/>
              <a:gd name="connsiteY0" fmla="*/ 4 h 1875506"/>
              <a:gd name="connsiteX1" fmla="*/ 2737989 w 2737989"/>
              <a:gd name="connsiteY1" fmla="*/ 4 h 1875506"/>
              <a:gd name="connsiteX2" fmla="*/ 2737989 w 2737989"/>
              <a:gd name="connsiteY2" fmla="*/ 1875498 h 1875506"/>
              <a:gd name="connsiteX3" fmla="*/ 3 w 2737989"/>
              <a:gd name="connsiteY3" fmla="*/ 1875498 h 1875506"/>
              <a:gd name="connsiteX4" fmla="*/ 925774 w 2737989"/>
              <a:gd name="connsiteY4" fmla="*/ 4 h 1875506"/>
              <a:gd name="connsiteX0" fmla="*/ 820724 w 2632939"/>
              <a:gd name="connsiteY0" fmla="*/ 4 h 1875498"/>
              <a:gd name="connsiteX1" fmla="*/ 2632939 w 2632939"/>
              <a:gd name="connsiteY1" fmla="*/ 4 h 1875498"/>
              <a:gd name="connsiteX2" fmla="*/ 2632939 w 2632939"/>
              <a:gd name="connsiteY2" fmla="*/ 1875498 h 1875498"/>
              <a:gd name="connsiteX3" fmla="*/ 5 w 2632939"/>
              <a:gd name="connsiteY3" fmla="*/ 1873618 h 1875498"/>
              <a:gd name="connsiteX4" fmla="*/ 820724 w 2632939"/>
              <a:gd name="connsiteY4" fmla="*/ 4 h 1875498"/>
              <a:gd name="connsiteX0" fmla="*/ 822239 w 2634454"/>
              <a:gd name="connsiteY0" fmla="*/ 4 h 1876231"/>
              <a:gd name="connsiteX1" fmla="*/ 2634454 w 2634454"/>
              <a:gd name="connsiteY1" fmla="*/ 4 h 1876231"/>
              <a:gd name="connsiteX2" fmla="*/ 2634454 w 2634454"/>
              <a:gd name="connsiteY2" fmla="*/ 1875498 h 1876231"/>
              <a:gd name="connsiteX3" fmla="*/ 4 w 2634454"/>
              <a:gd name="connsiteY3" fmla="*/ 1876223 h 1876231"/>
              <a:gd name="connsiteX4" fmla="*/ 822239 w 2634454"/>
              <a:gd name="connsiteY4" fmla="*/ 4 h 1876231"/>
              <a:gd name="connsiteX0" fmla="*/ 0 w 3901332"/>
              <a:gd name="connsiteY0" fmla="*/ 4 h 1876231"/>
              <a:gd name="connsiteX1" fmla="*/ 3901332 w 3901332"/>
              <a:gd name="connsiteY1" fmla="*/ 4 h 1876231"/>
              <a:gd name="connsiteX2" fmla="*/ 3901332 w 3901332"/>
              <a:gd name="connsiteY2" fmla="*/ 1875498 h 1876231"/>
              <a:gd name="connsiteX3" fmla="*/ 1266882 w 3901332"/>
              <a:gd name="connsiteY3" fmla="*/ 1876223 h 1876231"/>
              <a:gd name="connsiteX4" fmla="*/ 0 w 3901332"/>
              <a:gd name="connsiteY4" fmla="*/ 4 h 1876231"/>
              <a:gd name="connsiteX0" fmla="*/ 0 w 3901332"/>
              <a:gd name="connsiteY0" fmla="*/ 13 h 1875507"/>
              <a:gd name="connsiteX1" fmla="*/ 3901332 w 3901332"/>
              <a:gd name="connsiteY1" fmla="*/ 13 h 1875507"/>
              <a:gd name="connsiteX2" fmla="*/ 3901332 w 3901332"/>
              <a:gd name="connsiteY2" fmla="*/ 1875507 h 1875507"/>
              <a:gd name="connsiteX3" fmla="*/ 5528 w 3901332"/>
              <a:gd name="connsiteY3" fmla="*/ 427934 h 1875507"/>
              <a:gd name="connsiteX4" fmla="*/ 0 w 3901332"/>
              <a:gd name="connsiteY4" fmla="*/ 13 h 1875507"/>
              <a:gd name="connsiteX0" fmla="*/ 43064 w 3895882"/>
              <a:gd name="connsiteY0" fmla="*/ 39073 h 1875494"/>
              <a:gd name="connsiteX1" fmla="*/ 3895882 w 3895882"/>
              <a:gd name="connsiteY1" fmla="*/ 0 h 1875494"/>
              <a:gd name="connsiteX2" fmla="*/ 3895882 w 3895882"/>
              <a:gd name="connsiteY2" fmla="*/ 1875494 h 1875494"/>
              <a:gd name="connsiteX3" fmla="*/ 78 w 3895882"/>
              <a:gd name="connsiteY3" fmla="*/ 427921 h 1875494"/>
              <a:gd name="connsiteX4" fmla="*/ 43064 w 3895882"/>
              <a:gd name="connsiteY4" fmla="*/ 39073 h 1875494"/>
              <a:gd name="connsiteX0" fmla="*/ 0 w 3898299"/>
              <a:gd name="connsiteY0" fmla="*/ 2605 h 1875494"/>
              <a:gd name="connsiteX1" fmla="*/ 3898299 w 3898299"/>
              <a:gd name="connsiteY1" fmla="*/ 0 h 1875494"/>
              <a:gd name="connsiteX2" fmla="*/ 3898299 w 3898299"/>
              <a:gd name="connsiteY2" fmla="*/ 1875494 h 1875494"/>
              <a:gd name="connsiteX3" fmla="*/ 2495 w 3898299"/>
              <a:gd name="connsiteY3" fmla="*/ 427921 h 1875494"/>
              <a:gd name="connsiteX4" fmla="*/ 0 w 3898299"/>
              <a:gd name="connsiteY4" fmla="*/ 2605 h 1875494"/>
              <a:gd name="connsiteX0" fmla="*/ 0 w 3898299"/>
              <a:gd name="connsiteY0" fmla="*/ 2605 h 427959"/>
              <a:gd name="connsiteX1" fmla="*/ 3898299 w 3898299"/>
              <a:gd name="connsiteY1" fmla="*/ 0 h 427959"/>
              <a:gd name="connsiteX2" fmla="*/ 3898299 w 3898299"/>
              <a:gd name="connsiteY2" fmla="*/ 377704 h 427959"/>
              <a:gd name="connsiteX3" fmla="*/ 2495 w 3898299"/>
              <a:gd name="connsiteY3" fmla="*/ 427921 h 427959"/>
              <a:gd name="connsiteX4" fmla="*/ 0 w 3898299"/>
              <a:gd name="connsiteY4" fmla="*/ 2605 h 427959"/>
              <a:gd name="connsiteX0" fmla="*/ 0 w 3898299"/>
              <a:gd name="connsiteY0" fmla="*/ 2605 h 427959"/>
              <a:gd name="connsiteX1" fmla="*/ 3898299 w 3898299"/>
              <a:gd name="connsiteY1" fmla="*/ 0 h 427959"/>
              <a:gd name="connsiteX2" fmla="*/ 3898299 w 3898299"/>
              <a:gd name="connsiteY2" fmla="*/ 377704 h 427959"/>
              <a:gd name="connsiteX3" fmla="*/ 1843721 w 3898299"/>
              <a:gd name="connsiteY3" fmla="*/ 398543 h 427959"/>
              <a:gd name="connsiteX4" fmla="*/ 2495 w 3898299"/>
              <a:gd name="connsiteY4" fmla="*/ 427921 h 427959"/>
              <a:gd name="connsiteX5" fmla="*/ 0 w 3898299"/>
              <a:gd name="connsiteY5" fmla="*/ 2605 h 427959"/>
              <a:gd name="connsiteX0" fmla="*/ 0 w 3898299"/>
              <a:gd name="connsiteY0" fmla="*/ 2605 h 481898"/>
              <a:gd name="connsiteX1" fmla="*/ 3898299 w 3898299"/>
              <a:gd name="connsiteY1" fmla="*/ 0 h 481898"/>
              <a:gd name="connsiteX2" fmla="*/ 3898299 w 3898299"/>
              <a:gd name="connsiteY2" fmla="*/ 377704 h 481898"/>
              <a:gd name="connsiteX3" fmla="*/ 1871010 w 3898299"/>
              <a:gd name="connsiteY3" fmla="*/ 481898 h 481898"/>
              <a:gd name="connsiteX4" fmla="*/ 2495 w 3898299"/>
              <a:gd name="connsiteY4" fmla="*/ 427921 h 481898"/>
              <a:gd name="connsiteX5" fmla="*/ 0 w 3898299"/>
              <a:gd name="connsiteY5" fmla="*/ 2605 h 481898"/>
              <a:gd name="connsiteX0" fmla="*/ 0 w 3898299"/>
              <a:gd name="connsiteY0" fmla="*/ 2605 h 432406"/>
              <a:gd name="connsiteX1" fmla="*/ 3898299 w 3898299"/>
              <a:gd name="connsiteY1" fmla="*/ 0 h 432406"/>
              <a:gd name="connsiteX2" fmla="*/ 3898299 w 3898299"/>
              <a:gd name="connsiteY2" fmla="*/ 377704 h 432406"/>
              <a:gd name="connsiteX3" fmla="*/ 2662388 w 3898299"/>
              <a:gd name="connsiteY3" fmla="*/ 432406 h 432406"/>
              <a:gd name="connsiteX4" fmla="*/ 2495 w 3898299"/>
              <a:gd name="connsiteY4" fmla="*/ 427921 h 432406"/>
              <a:gd name="connsiteX5" fmla="*/ 0 w 3898299"/>
              <a:gd name="connsiteY5" fmla="*/ 2605 h 432406"/>
              <a:gd name="connsiteX0" fmla="*/ 0 w 3898299"/>
              <a:gd name="connsiteY0" fmla="*/ 2605 h 432406"/>
              <a:gd name="connsiteX1" fmla="*/ 3898299 w 3898299"/>
              <a:gd name="connsiteY1" fmla="*/ 0 h 432406"/>
              <a:gd name="connsiteX2" fmla="*/ 3898299 w 3898299"/>
              <a:gd name="connsiteY2" fmla="*/ 143267 h 432406"/>
              <a:gd name="connsiteX3" fmla="*/ 2662388 w 3898299"/>
              <a:gd name="connsiteY3" fmla="*/ 432406 h 432406"/>
              <a:gd name="connsiteX4" fmla="*/ 2495 w 3898299"/>
              <a:gd name="connsiteY4" fmla="*/ 427921 h 432406"/>
              <a:gd name="connsiteX5" fmla="*/ 0 w 3898299"/>
              <a:gd name="connsiteY5" fmla="*/ 2605 h 432406"/>
              <a:gd name="connsiteX0" fmla="*/ 0 w 3898299"/>
              <a:gd name="connsiteY0" fmla="*/ 2605 h 432406"/>
              <a:gd name="connsiteX1" fmla="*/ 3898299 w 3898299"/>
              <a:gd name="connsiteY1" fmla="*/ 0 h 432406"/>
              <a:gd name="connsiteX2" fmla="*/ 3898299 w 3898299"/>
              <a:gd name="connsiteY2" fmla="*/ 143267 h 432406"/>
              <a:gd name="connsiteX3" fmla="*/ 3380996 w 3898299"/>
              <a:gd name="connsiteY3" fmla="*/ 432406 h 432406"/>
              <a:gd name="connsiteX4" fmla="*/ 2495 w 3898299"/>
              <a:gd name="connsiteY4" fmla="*/ 427921 h 432406"/>
              <a:gd name="connsiteX5" fmla="*/ 0 w 3898299"/>
              <a:gd name="connsiteY5" fmla="*/ 2605 h 432406"/>
              <a:gd name="connsiteX0" fmla="*/ 168236 w 3895825"/>
              <a:gd name="connsiteY0" fmla="*/ 60891 h 432406"/>
              <a:gd name="connsiteX1" fmla="*/ 3895825 w 3895825"/>
              <a:gd name="connsiteY1" fmla="*/ 0 h 432406"/>
              <a:gd name="connsiteX2" fmla="*/ 3895825 w 3895825"/>
              <a:gd name="connsiteY2" fmla="*/ 143267 h 432406"/>
              <a:gd name="connsiteX3" fmla="*/ 3378522 w 3895825"/>
              <a:gd name="connsiteY3" fmla="*/ 432406 h 432406"/>
              <a:gd name="connsiteX4" fmla="*/ 21 w 3895825"/>
              <a:gd name="connsiteY4" fmla="*/ 427921 h 432406"/>
              <a:gd name="connsiteX5" fmla="*/ 168236 w 3895825"/>
              <a:gd name="connsiteY5" fmla="*/ 60891 h 432406"/>
              <a:gd name="connsiteX0" fmla="*/ 373952 w 3895814"/>
              <a:gd name="connsiteY0" fmla="*/ 203786 h 432406"/>
              <a:gd name="connsiteX1" fmla="*/ 3895814 w 3895814"/>
              <a:gd name="connsiteY1" fmla="*/ 0 h 432406"/>
              <a:gd name="connsiteX2" fmla="*/ 3895814 w 3895814"/>
              <a:gd name="connsiteY2" fmla="*/ 143267 h 432406"/>
              <a:gd name="connsiteX3" fmla="*/ 3378511 w 3895814"/>
              <a:gd name="connsiteY3" fmla="*/ 432406 h 432406"/>
              <a:gd name="connsiteX4" fmla="*/ 10 w 3895814"/>
              <a:gd name="connsiteY4" fmla="*/ 427921 h 432406"/>
              <a:gd name="connsiteX5" fmla="*/ 373952 w 3895814"/>
              <a:gd name="connsiteY5" fmla="*/ 203786 h 432406"/>
              <a:gd name="connsiteX0" fmla="*/ 4535 w 3896268"/>
              <a:gd name="connsiteY0" fmla="*/ 13 h 433574"/>
              <a:gd name="connsiteX1" fmla="*/ 3896268 w 3896268"/>
              <a:gd name="connsiteY1" fmla="*/ 1168 h 433574"/>
              <a:gd name="connsiteX2" fmla="*/ 3896268 w 3896268"/>
              <a:gd name="connsiteY2" fmla="*/ 144435 h 433574"/>
              <a:gd name="connsiteX3" fmla="*/ 3378965 w 3896268"/>
              <a:gd name="connsiteY3" fmla="*/ 433574 h 433574"/>
              <a:gd name="connsiteX4" fmla="*/ 464 w 3896268"/>
              <a:gd name="connsiteY4" fmla="*/ 429089 h 433574"/>
              <a:gd name="connsiteX5" fmla="*/ 4535 w 3896268"/>
              <a:gd name="connsiteY5" fmla="*/ 13 h 433574"/>
              <a:gd name="connsiteX0" fmla="*/ 0 w 3891733"/>
              <a:gd name="connsiteY0" fmla="*/ 14 h 433575"/>
              <a:gd name="connsiteX1" fmla="*/ 3891733 w 3891733"/>
              <a:gd name="connsiteY1" fmla="*/ 1169 h 433575"/>
              <a:gd name="connsiteX2" fmla="*/ 3891733 w 3891733"/>
              <a:gd name="connsiteY2" fmla="*/ 144436 h 433575"/>
              <a:gd name="connsiteX3" fmla="*/ 3374430 w 3891733"/>
              <a:gd name="connsiteY3" fmla="*/ 433575 h 433575"/>
              <a:gd name="connsiteX4" fmla="*/ 87850 w 3891733"/>
              <a:gd name="connsiteY4" fmla="*/ 412168 h 433575"/>
              <a:gd name="connsiteX5" fmla="*/ 0 w 3891733"/>
              <a:gd name="connsiteY5" fmla="*/ 14 h 433575"/>
              <a:gd name="connsiteX0" fmla="*/ 0 w 3891733"/>
              <a:gd name="connsiteY0" fmla="*/ 14 h 433575"/>
              <a:gd name="connsiteX1" fmla="*/ 3891733 w 3891733"/>
              <a:gd name="connsiteY1" fmla="*/ 1169 h 433575"/>
              <a:gd name="connsiteX2" fmla="*/ 3891733 w 3891733"/>
              <a:gd name="connsiteY2" fmla="*/ 144436 h 433575"/>
              <a:gd name="connsiteX3" fmla="*/ 3374430 w 3891733"/>
              <a:gd name="connsiteY3" fmla="*/ 433575 h 433575"/>
              <a:gd name="connsiteX4" fmla="*/ 2495 w 3891733"/>
              <a:gd name="connsiteY4" fmla="*/ 402767 h 433575"/>
              <a:gd name="connsiteX5" fmla="*/ 0 w 3891733"/>
              <a:gd name="connsiteY5" fmla="*/ 14 h 433575"/>
              <a:gd name="connsiteX0" fmla="*/ 0 w 3891733"/>
              <a:gd name="connsiteY0" fmla="*/ 15 h 433576"/>
              <a:gd name="connsiteX1" fmla="*/ 3891733 w 3891733"/>
              <a:gd name="connsiteY1" fmla="*/ 1170 h 433576"/>
              <a:gd name="connsiteX2" fmla="*/ 3891733 w 3891733"/>
              <a:gd name="connsiteY2" fmla="*/ 144437 h 433576"/>
              <a:gd name="connsiteX3" fmla="*/ 3374430 w 3891733"/>
              <a:gd name="connsiteY3" fmla="*/ 433576 h 433576"/>
              <a:gd name="connsiteX4" fmla="*/ 46966 w 3891733"/>
              <a:gd name="connsiteY4" fmla="*/ 379324 h 433576"/>
              <a:gd name="connsiteX5" fmla="*/ 0 w 3891733"/>
              <a:gd name="connsiteY5" fmla="*/ 15 h 433576"/>
              <a:gd name="connsiteX0" fmla="*/ 1387 w 3893120"/>
              <a:gd name="connsiteY0" fmla="*/ 15 h 433576"/>
              <a:gd name="connsiteX1" fmla="*/ 3893120 w 3893120"/>
              <a:gd name="connsiteY1" fmla="*/ 1170 h 433576"/>
              <a:gd name="connsiteX2" fmla="*/ 3893120 w 3893120"/>
              <a:gd name="connsiteY2" fmla="*/ 144437 h 433576"/>
              <a:gd name="connsiteX3" fmla="*/ 3375817 w 3893120"/>
              <a:gd name="connsiteY3" fmla="*/ 433576 h 433576"/>
              <a:gd name="connsiteX4" fmla="*/ 850 w 3893120"/>
              <a:gd name="connsiteY4" fmla="*/ 403636 h 433576"/>
              <a:gd name="connsiteX5" fmla="*/ 1387 w 3893120"/>
              <a:gd name="connsiteY5" fmla="*/ 15 h 433576"/>
              <a:gd name="connsiteX0" fmla="*/ 24921 w 3892397"/>
              <a:gd name="connsiteY0" fmla="*/ 16211 h 432406"/>
              <a:gd name="connsiteX1" fmla="*/ 3892397 w 3892397"/>
              <a:gd name="connsiteY1" fmla="*/ 0 h 432406"/>
              <a:gd name="connsiteX2" fmla="*/ 3892397 w 3892397"/>
              <a:gd name="connsiteY2" fmla="*/ 143267 h 432406"/>
              <a:gd name="connsiteX3" fmla="*/ 3375094 w 3892397"/>
              <a:gd name="connsiteY3" fmla="*/ 432406 h 432406"/>
              <a:gd name="connsiteX4" fmla="*/ 127 w 3892397"/>
              <a:gd name="connsiteY4" fmla="*/ 402466 h 432406"/>
              <a:gd name="connsiteX5" fmla="*/ 24921 w 3892397"/>
              <a:gd name="connsiteY5" fmla="*/ 16211 h 432406"/>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495 w 3894765"/>
              <a:gd name="connsiteY4" fmla="*/ 405371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1698 w 3894765"/>
              <a:gd name="connsiteY4" fmla="*/ 408844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495 w 3894765"/>
              <a:gd name="connsiteY4" fmla="*/ 404503 h 435311"/>
              <a:gd name="connsiteX5" fmla="*/ 0 w 3894765"/>
              <a:gd name="connsiteY5" fmla="*/ 14 h 435311"/>
              <a:gd name="connsiteX0" fmla="*/ 639 w 3895404"/>
              <a:gd name="connsiteY0" fmla="*/ 14 h 435311"/>
              <a:gd name="connsiteX1" fmla="*/ 3895404 w 3895404"/>
              <a:gd name="connsiteY1" fmla="*/ 2905 h 435311"/>
              <a:gd name="connsiteX2" fmla="*/ 3895404 w 3895404"/>
              <a:gd name="connsiteY2" fmla="*/ 146172 h 435311"/>
              <a:gd name="connsiteX3" fmla="*/ 3378101 w 3895404"/>
              <a:gd name="connsiteY3" fmla="*/ 435311 h 435311"/>
              <a:gd name="connsiteX4" fmla="*/ 1113 w 3895404"/>
              <a:gd name="connsiteY4" fmla="*/ 405371 h 435311"/>
              <a:gd name="connsiteX5" fmla="*/ 639 w 3895404"/>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46966 w 3894765"/>
              <a:gd name="connsiteY4" fmla="*/ 402766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61116 w 3894765"/>
              <a:gd name="connsiteY4" fmla="*/ 415790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61116 w 3894765"/>
              <a:gd name="connsiteY4" fmla="*/ 415790 h 435311"/>
              <a:gd name="connsiteX5" fmla="*/ 0 w 3894765"/>
              <a:gd name="connsiteY5" fmla="*/ 14 h 435311"/>
              <a:gd name="connsiteX0" fmla="*/ 639 w 3895404"/>
              <a:gd name="connsiteY0" fmla="*/ 26 h 435323"/>
              <a:gd name="connsiteX1" fmla="*/ 3895404 w 3895404"/>
              <a:gd name="connsiteY1" fmla="*/ 2917 h 435323"/>
              <a:gd name="connsiteX2" fmla="*/ 3895404 w 3895404"/>
              <a:gd name="connsiteY2" fmla="*/ 146184 h 435323"/>
              <a:gd name="connsiteX3" fmla="*/ 3378101 w 3895404"/>
              <a:gd name="connsiteY3" fmla="*/ 435323 h 435323"/>
              <a:gd name="connsiteX4" fmla="*/ 1113 w 3895404"/>
              <a:gd name="connsiteY4" fmla="*/ 216965 h 435323"/>
              <a:gd name="connsiteX5" fmla="*/ 639 w 3895404"/>
              <a:gd name="connsiteY5" fmla="*/ 26 h 435323"/>
              <a:gd name="connsiteX0" fmla="*/ 639 w 3895404"/>
              <a:gd name="connsiteY0" fmla="*/ 26 h 251064"/>
              <a:gd name="connsiteX1" fmla="*/ 3895404 w 3895404"/>
              <a:gd name="connsiteY1" fmla="*/ 2917 h 251064"/>
              <a:gd name="connsiteX2" fmla="*/ 3895404 w 3895404"/>
              <a:gd name="connsiteY2" fmla="*/ 146184 h 251064"/>
              <a:gd name="connsiteX3" fmla="*/ 3334329 w 3895404"/>
              <a:gd name="connsiteY3" fmla="*/ 251064 h 251064"/>
              <a:gd name="connsiteX4" fmla="*/ 1113 w 3895404"/>
              <a:gd name="connsiteY4" fmla="*/ 216965 h 251064"/>
              <a:gd name="connsiteX5" fmla="*/ 639 w 3895404"/>
              <a:gd name="connsiteY5" fmla="*/ 26 h 251064"/>
              <a:gd name="connsiteX0" fmla="*/ 639 w 3895404"/>
              <a:gd name="connsiteY0" fmla="*/ 26 h 232262"/>
              <a:gd name="connsiteX1" fmla="*/ 3895404 w 3895404"/>
              <a:gd name="connsiteY1" fmla="*/ 2917 h 232262"/>
              <a:gd name="connsiteX2" fmla="*/ 3895404 w 3895404"/>
              <a:gd name="connsiteY2" fmla="*/ 146184 h 232262"/>
              <a:gd name="connsiteX3" fmla="*/ 3299312 w 3895404"/>
              <a:gd name="connsiteY3" fmla="*/ 232262 h 232262"/>
              <a:gd name="connsiteX4" fmla="*/ 1113 w 3895404"/>
              <a:gd name="connsiteY4" fmla="*/ 216965 h 232262"/>
              <a:gd name="connsiteX5" fmla="*/ 639 w 3895404"/>
              <a:gd name="connsiteY5" fmla="*/ 26 h 232262"/>
              <a:gd name="connsiteX0" fmla="*/ 639 w 3895404"/>
              <a:gd name="connsiteY0" fmla="*/ 26 h 224741"/>
              <a:gd name="connsiteX1" fmla="*/ 3895404 w 3895404"/>
              <a:gd name="connsiteY1" fmla="*/ 2917 h 224741"/>
              <a:gd name="connsiteX2" fmla="*/ 3895404 w 3895404"/>
              <a:gd name="connsiteY2" fmla="*/ 146184 h 224741"/>
              <a:gd name="connsiteX3" fmla="*/ 3292746 w 3895404"/>
              <a:gd name="connsiteY3" fmla="*/ 224741 h 224741"/>
              <a:gd name="connsiteX4" fmla="*/ 1113 w 3895404"/>
              <a:gd name="connsiteY4" fmla="*/ 216965 h 224741"/>
              <a:gd name="connsiteX5" fmla="*/ 639 w 3895404"/>
              <a:gd name="connsiteY5" fmla="*/ 26 h 224741"/>
              <a:gd name="connsiteX0" fmla="*/ 0 w 3894765"/>
              <a:gd name="connsiteY0" fmla="*/ 17 h 352375"/>
              <a:gd name="connsiteX1" fmla="*/ 3894765 w 3894765"/>
              <a:gd name="connsiteY1" fmla="*/ 2908 h 352375"/>
              <a:gd name="connsiteX2" fmla="*/ 3894765 w 3894765"/>
              <a:gd name="connsiteY2" fmla="*/ 146175 h 352375"/>
              <a:gd name="connsiteX3" fmla="*/ 3292107 w 3894765"/>
              <a:gd name="connsiteY3" fmla="*/ 224732 h 352375"/>
              <a:gd name="connsiteX4" fmla="*/ 4851 w 3894765"/>
              <a:gd name="connsiteY4" fmla="*/ 352330 h 352375"/>
              <a:gd name="connsiteX5" fmla="*/ 0 w 3894765"/>
              <a:gd name="connsiteY5" fmla="*/ 17 h 352375"/>
              <a:gd name="connsiteX0" fmla="*/ 0 w 3894765"/>
              <a:gd name="connsiteY0" fmla="*/ 17 h 356346"/>
              <a:gd name="connsiteX1" fmla="*/ 3894765 w 3894765"/>
              <a:gd name="connsiteY1" fmla="*/ 2908 h 356346"/>
              <a:gd name="connsiteX2" fmla="*/ 3894765 w 3894765"/>
              <a:gd name="connsiteY2" fmla="*/ 146175 h 356346"/>
              <a:gd name="connsiteX3" fmla="*/ 3324936 w 3894765"/>
              <a:gd name="connsiteY3" fmla="*/ 356346 h 356346"/>
              <a:gd name="connsiteX4" fmla="*/ 4851 w 3894765"/>
              <a:gd name="connsiteY4" fmla="*/ 352330 h 356346"/>
              <a:gd name="connsiteX5" fmla="*/ 0 w 3894765"/>
              <a:gd name="connsiteY5" fmla="*/ 17 h 356346"/>
              <a:gd name="connsiteX0" fmla="*/ 0 w 3894765"/>
              <a:gd name="connsiteY0" fmla="*/ 17 h 358014"/>
              <a:gd name="connsiteX1" fmla="*/ 3894765 w 3894765"/>
              <a:gd name="connsiteY1" fmla="*/ 2908 h 358014"/>
              <a:gd name="connsiteX2" fmla="*/ 3894765 w 3894765"/>
              <a:gd name="connsiteY2" fmla="*/ 146175 h 358014"/>
              <a:gd name="connsiteX3" fmla="*/ 3324936 w 3894765"/>
              <a:gd name="connsiteY3" fmla="*/ 356346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5696 w 3894765"/>
              <a:gd name="connsiteY3" fmla="*/ 354392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6456 w 3894765"/>
              <a:gd name="connsiteY3" fmla="*/ 318575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9497 w 3894765"/>
              <a:gd name="connsiteY3" fmla="*/ 351787 h 358014"/>
              <a:gd name="connsiteX4" fmla="*/ 4851 w 3894765"/>
              <a:gd name="connsiteY4" fmla="*/ 357970 h 358014"/>
              <a:gd name="connsiteX5" fmla="*/ 0 w 3894765"/>
              <a:gd name="connsiteY5" fmla="*/ 17 h 358014"/>
              <a:gd name="connsiteX0" fmla="*/ 0 w 3894765"/>
              <a:gd name="connsiteY0" fmla="*/ 17 h 351787"/>
              <a:gd name="connsiteX1" fmla="*/ 3894765 w 3894765"/>
              <a:gd name="connsiteY1" fmla="*/ 2908 h 351787"/>
              <a:gd name="connsiteX2" fmla="*/ 3894765 w 3894765"/>
              <a:gd name="connsiteY2" fmla="*/ 146175 h 351787"/>
              <a:gd name="connsiteX3" fmla="*/ 3329497 w 3894765"/>
              <a:gd name="connsiteY3" fmla="*/ 351787 h 351787"/>
              <a:gd name="connsiteX4" fmla="*/ 4851 w 3894765"/>
              <a:gd name="connsiteY4" fmla="*/ 350155 h 351787"/>
              <a:gd name="connsiteX5" fmla="*/ 0 w 3894765"/>
              <a:gd name="connsiteY5" fmla="*/ 17 h 351787"/>
              <a:gd name="connsiteX0" fmla="*/ 0 w 3894765"/>
              <a:gd name="connsiteY0" fmla="*/ 17 h 351787"/>
              <a:gd name="connsiteX1" fmla="*/ 3894765 w 3894765"/>
              <a:gd name="connsiteY1" fmla="*/ 2908 h 351787"/>
              <a:gd name="connsiteX2" fmla="*/ 3894765 w 3894765"/>
              <a:gd name="connsiteY2" fmla="*/ 146175 h 351787"/>
              <a:gd name="connsiteX3" fmla="*/ 3329497 w 3894765"/>
              <a:gd name="connsiteY3" fmla="*/ 351787 h 351787"/>
              <a:gd name="connsiteX4" fmla="*/ 2570 w 3894765"/>
              <a:gd name="connsiteY4" fmla="*/ 350155 h 351787"/>
              <a:gd name="connsiteX5" fmla="*/ 0 w 3894765"/>
              <a:gd name="connsiteY5" fmla="*/ 17 h 351787"/>
              <a:gd name="connsiteX0" fmla="*/ 0 w 3894765"/>
              <a:gd name="connsiteY0" fmla="*/ 17 h 350200"/>
              <a:gd name="connsiteX1" fmla="*/ 3894765 w 3894765"/>
              <a:gd name="connsiteY1" fmla="*/ 2908 h 350200"/>
              <a:gd name="connsiteX2" fmla="*/ 3894765 w 3894765"/>
              <a:gd name="connsiteY2" fmla="*/ 146175 h 350200"/>
              <a:gd name="connsiteX3" fmla="*/ 3296050 w 3894765"/>
              <a:gd name="connsiteY3" fmla="*/ 283410 h 350200"/>
              <a:gd name="connsiteX4" fmla="*/ 2570 w 3894765"/>
              <a:gd name="connsiteY4" fmla="*/ 350155 h 350200"/>
              <a:gd name="connsiteX5" fmla="*/ 0 w 3894765"/>
              <a:gd name="connsiteY5" fmla="*/ 17 h 350200"/>
              <a:gd name="connsiteX0" fmla="*/ 0 w 3894765"/>
              <a:gd name="connsiteY0" fmla="*/ 17 h 350485"/>
              <a:gd name="connsiteX1" fmla="*/ 3894765 w 3894765"/>
              <a:gd name="connsiteY1" fmla="*/ 2908 h 350485"/>
              <a:gd name="connsiteX2" fmla="*/ 3894765 w 3894765"/>
              <a:gd name="connsiteY2" fmla="*/ 146175 h 350485"/>
              <a:gd name="connsiteX3" fmla="*/ 3331018 w 3894765"/>
              <a:gd name="connsiteY3" fmla="*/ 350485 h 350485"/>
              <a:gd name="connsiteX4" fmla="*/ 2570 w 3894765"/>
              <a:gd name="connsiteY4" fmla="*/ 350155 h 350485"/>
              <a:gd name="connsiteX5" fmla="*/ 0 w 3894765"/>
              <a:gd name="connsiteY5" fmla="*/ 17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4765" h="350485">
                <a:moveTo>
                  <a:pt x="0" y="17"/>
                </a:moveTo>
                <a:lnTo>
                  <a:pt x="3894765" y="2908"/>
                </a:lnTo>
                <a:lnTo>
                  <a:pt x="3894765" y="146175"/>
                </a:lnTo>
                <a:lnTo>
                  <a:pt x="3331018" y="350485"/>
                </a:lnTo>
                <a:lnTo>
                  <a:pt x="2570" y="350155"/>
                </a:lnTo>
                <a:cubicBezTo>
                  <a:pt x="381" y="354855"/>
                  <a:pt x="0" y="-2803"/>
                  <a:pt x="0" y="17"/>
                </a:cubicBezTo>
                <a:close/>
              </a:path>
            </a:pathLst>
          </a:custGeom>
        </p:spPr>
      </p:pic>
      <p:sp>
        <p:nvSpPr>
          <p:cNvPr id="13" name="Rectangle 12">
            <a:extLst>
              <a:ext uri="{FF2B5EF4-FFF2-40B4-BE49-F238E27FC236}">
                <a16:creationId xmlns:a16="http://schemas.microsoft.com/office/drawing/2014/main" id="{397C7E26-4730-4D63-63CD-9F6FD28D9D02}"/>
              </a:ext>
            </a:extLst>
          </p:cNvPr>
          <p:cNvSpPr/>
          <p:nvPr userDrawn="1"/>
        </p:nvSpPr>
        <p:spPr>
          <a:xfrm>
            <a:off x="0" y="6786000"/>
            <a:ext cx="12192000" cy="72000"/>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PT"/>
          </a:p>
        </p:txBody>
      </p:sp>
      <p:sp>
        <p:nvSpPr>
          <p:cNvPr id="17" name="TextBox 16">
            <a:extLst>
              <a:ext uri="{FF2B5EF4-FFF2-40B4-BE49-F238E27FC236}">
                <a16:creationId xmlns:a16="http://schemas.microsoft.com/office/drawing/2014/main" id="{FF4347DC-9843-5E86-23C2-A43E9E21EF07}"/>
              </a:ext>
            </a:extLst>
          </p:cNvPr>
          <p:cNvSpPr txBox="1"/>
          <p:nvPr userDrawn="1"/>
        </p:nvSpPr>
        <p:spPr>
          <a:xfrm>
            <a:off x="11563350" y="6420939"/>
            <a:ext cx="628649" cy="276999"/>
          </a:xfrm>
          <a:prstGeom prst="rect">
            <a:avLst/>
          </a:prstGeom>
          <a:noFill/>
        </p:spPr>
        <p:txBody>
          <a:bodyPr wrap="square" lIns="0" tIns="0" rIns="0" bIns="0" rtlCol="0">
            <a:spAutoFit/>
          </a:bodyPr>
          <a:lstStyle/>
          <a:p>
            <a:pPr algn="ctr"/>
            <a:fld id="{149EAAE5-DBC0-48F2-97A1-CBA41B640BD9}" type="slidenum">
              <a:rPr lang="pt-PT" smtClean="0">
                <a:solidFill>
                  <a:schemeClr val="bg1"/>
                </a:solidFill>
              </a:rPr>
              <a:pPr algn="ctr"/>
              <a:t>‹nº›</a:t>
            </a:fld>
            <a:endParaRPr lang="pt-PT" dirty="0">
              <a:solidFill>
                <a:schemeClr val="bg1"/>
              </a:solidFill>
            </a:endParaRPr>
          </a:p>
        </p:txBody>
      </p:sp>
      <p:sp>
        <p:nvSpPr>
          <p:cNvPr id="22" name="Text Placeholder 21">
            <a:extLst>
              <a:ext uri="{FF2B5EF4-FFF2-40B4-BE49-F238E27FC236}">
                <a16:creationId xmlns:a16="http://schemas.microsoft.com/office/drawing/2014/main" id="{A662BDC8-1A98-0F6F-1681-12062DF0B25F}"/>
              </a:ext>
            </a:extLst>
          </p:cNvPr>
          <p:cNvSpPr>
            <a:spLocks noGrp="1"/>
          </p:cNvSpPr>
          <p:nvPr>
            <p:ph type="body" sz="quarter" idx="11"/>
          </p:nvPr>
        </p:nvSpPr>
        <p:spPr>
          <a:xfrm>
            <a:off x="539999" y="2339999"/>
            <a:ext cx="9720000" cy="3600000"/>
          </a:xfrm>
          <a:prstGeom prst="rect">
            <a:avLst/>
          </a:prstGeom>
        </p:spPr>
        <p:txBody>
          <a:bodyPr lIns="0" tIns="0" rIns="0" bIns="0"/>
          <a:lstStyle>
            <a:lvl1pPr marL="0" indent="0">
              <a:lnSpc>
                <a:spcPct val="100000"/>
              </a:lnSpc>
              <a:spcBef>
                <a:spcPts val="2000"/>
              </a:spcBef>
              <a:buNone/>
              <a:defRPr sz="1600"/>
            </a:lvl1pPr>
            <a:lvl2pPr>
              <a:lnSpc>
                <a:spcPct val="100000"/>
              </a:lnSpc>
              <a:defRPr sz="1400"/>
            </a:lvl2pPr>
            <a:lvl3pPr>
              <a:lnSpc>
                <a:spcPct val="100000"/>
              </a:lnSpc>
              <a:defRPr sz="1200"/>
            </a:lvl3pPr>
            <a:lvl4pPr>
              <a:lnSpc>
                <a:spcPct val="100000"/>
              </a:lnSpc>
              <a:defRPr sz="1100"/>
            </a:lvl4pPr>
            <a:lvl5pPr>
              <a:lnSpc>
                <a:spcPct val="100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23" name="Text Placeholder 21">
            <a:extLst>
              <a:ext uri="{FF2B5EF4-FFF2-40B4-BE49-F238E27FC236}">
                <a16:creationId xmlns:a16="http://schemas.microsoft.com/office/drawing/2014/main" id="{9A37CC16-A9A4-905E-C6AF-B5D0E68D4BD8}"/>
              </a:ext>
            </a:extLst>
          </p:cNvPr>
          <p:cNvSpPr>
            <a:spLocks noGrp="1"/>
          </p:cNvSpPr>
          <p:nvPr>
            <p:ph type="body" sz="quarter" idx="12" hasCustomPrompt="1"/>
          </p:nvPr>
        </p:nvSpPr>
        <p:spPr>
          <a:xfrm>
            <a:off x="540000" y="1620000"/>
            <a:ext cx="9720000" cy="539517"/>
          </a:xfrm>
          <a:prstGeom prst="rect">
            <a:avLst/>
          </a:prstGeom>
        </p:spPr>
        <p:txBody>
          <a:bodyPr lIns="0" tIns="0" rIns="0" bIns="0"/>
          <a:lstStyle>
            <a:lvl1pPr marL="0" indent="0">
              <a:buNone/>
              <a:defRPr sz="2800">
                <a:solidFill>
                  <a:srgbClr val="56ACE4"/>
                </a:solidFill>
                <a:latin typeface="+mj-lt"/>
              </a:defRPr>
            </a:lvl1pPr>
            <a:lvl2pPr>
              <a:defRPr sz="2000"/>
            </a:lvl2pPr>
            <a:lvl3pPr>
              <a:defRPr sz="1800"/>
            </a:lvl3pPr>
            <a:lvl4pPr>
              <a:defRPr sz="1600"/>
            </a:lvl4pPr>
            <a:lvl5pPr>
              <a:defRPr sz="1600"/>
            </a:lvl5pPr>
          </a:lstStyle>
          <a:p>
            <a:pPr lvl="0"/>
            <a:r>
              <a:rPr lang="en-US" dirty="0"/>
              <a:t>Sub Title</a:t>
            </a:r>
            <a:endParaRPr lang="pt-PT" dirty="0"/>
          </a:p>
        </p:txBody>
      </p:sp>
      <p:pic>
        <p:nvPicPr>
          <p:cNvPr id="24" name="Graphic 23">
            <a:extLst>
              <a:ext uri="{FF2B5EF4-FFF2-40B4-BE49-F238E27FC236}">
                <a16:creationId xmlns:a16="http://schemas.microsoft.com/office/drawing/2014/main" id="{6A40F2F8-CB76-5F7D-ADD1-80E3C49DD99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6120000"/>
            <a:ext cx="1873009" cy="422937"/>
          </a:xfrm>
          <a:prstGeom prst="rect">
            <a:avLst/>
          </a:prstGeom>
        </p:spPr>
      </p:pic>
      <p:sp>
        <p:nvSpPr>
          <p:cNvPr id="27" name="Text Placeholder 26">
            <a:extLst>
              <a:ext uri="{FF2B5EF4-FFF2-40B4-BE49-F238E27FC236}">
                <a16:creationId xmlns:a16="http://schemas.microsoft.com/office/drawing/2014/main" id="{BCE2F8C1-5E43-DB52-169F-D431A8B74A7D}"/>
              </a:ext>
            </a:extLst>
          </p:cNvPr>
          <p:cNvSpPr>
            <a:spLocks noGrp="1"/>
          </p:cNvSpPr>
          <p:nvPr>
            <p:ph type="body" sz="quarter" idx="13" hasCustomPrompt="1"/>
          </p:nvPr>
        </p:nvSpPr>
        <p:spPr>
          <a:xfrm>
            <a:off x="540000" y="779049"/>
            <a:ext cx="8288700" cy="593725"/>
          </a:xfrm>
          <a:prstGeom prst="rect">
            <a:avLst/>
          </a:prstGeom>
        </p:spPr>
        <p:txBody>
          <a:bodyPr lIns="0" tIns="0" rIns="0" bIns="0" anchor="b" anchorCtr="0"/>
          <a:lstStyle>
            <a:lvl1pPr marL="0" indent="0">
              <a:lnSpc>
                <a:spcPts val="3400"/>
              </a:lnSpc>
              <a:spcBef>
                <a:spcPts val="0"/>
              </a:spcBef>
              <a:buNone/>
              <a:defRPr sz="3200" cap="all" baseline="0">
                <a:solidFill>
                  <a:schemeClr val="bg1"/>
                </a:solidFill>
                <a:latin typeface="+mj-lt"/>
              </a:defRPr>
            </a:lvl1pPr>
          </a:lstStyle>
          <a:p>
            <a:pPr lvl="0"/>
            <a:r>
              <a:rPr lang="en-US" dirty="0"/>
              <a:t>Title</a:t>
            </a:r>
            <a:endParaRPr lang="pt-PT" dirty="0"/>
          </a:p>
        </p:txBody>
      </p:sp>
      <p:sp>
        <p:nvSpPr>
          <p:cNvPr id="3" name="Text Placeholder 2">
            <a:extLst>
              <a:ext uri="{FF2B5EF4-FFF2-40B4-BE49-F238E27FC236}">
                <a16:creationId xmlns:a16="http://schemas.microsoft.com/office/drawing/2014/main" id="{AE0698E5-2F93-5669-1AFC-194FEADD0853}"/>
              </a:ext>
            </a:extLst>
          </p:cNvPr>
          <p:cNvSpPr>
            <a:spLocks noGrp="1"/>
          </p:cNvSpPr>
          <p:nvPr>
            <p:ph type="body" sz="quarter" idx="14" hasCustomPrompt="1"/>
          </p:nvPr>
        </p:nvSpPr>
        <p:spPr>
          <a:xfrm rot="16200000">
            <a:off x="9335054" y="3512552"/>
            <a:ext cx="4380389" cy="911773"/>
          </a:xfrm>
          <a:prstGeom prst="rect">
            <a:avLst/>
          </a:prstGeom>
        </p:spPr>
        <p:txBody>
          <a:bodyPr lIns="0" tIns="0" rIns="0" bIns="0" anchor="ctr" anchorCtr="0"/>
          <a:lstStyle>
            <a:lvl1pPr marL="0" indent="0">
              <a:lnSpc>
                <a:spcPct val="100000"/>
              </a:lnSpc>
              <a:spcBef>
                <a:spcPts val="0"/>
              </a:spcBef>
              <a:buNone/>
              <a:defRPr sz="4000" b="1">
                <a:solidFill>
                  <a:srgbClr val="EBF5FC"/>
                </a:solidFill>
                <a:latin typeface="Bebas Neue" panose="020B0606020202050201" pitchFamily="34" charset="0"/>
              </a:defRPr>
            </a:lvl1pPr>
          </a:lstStyle>
          <a:p>
            <a:pPr lvl="0"/>
            <a:r>
              <a:rPr lang="en-US" dirty="0" err="1"/>
              <a:t>Titulo</a:t>
            </a:r>
            <a:r>
              <a:rPr lang="en-US" dirty="0"/>
              <a:t> da apresentação</a:t>
            </a:r>
            <a:endParaRPr lang="pt-PT" dirty="0"/>
          </a:p>
        </p:txBody>
      </p:sp>
    </p:spTree>
    <p:extLst>
      <p:ext uri="{BB962C8B-B14F-4D97-AF65-F5344CB8AC3E}">
        <p14:creationId xmlns:p14="http://schemas.microsoft.com/office/powerpoint/2010/main" val="25029174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4D73D0-FC67-894C-97C0-0AAC609541D0}"/>
              </a:ext>
            </a:extLst>
          </p:cNvPr>
          <p:cNvSpPr/>
          <p:nvPr userDrawn="1"/>
        </p:nvSpPr>
        <p:spPr>
          <a:xfrm rot="19485655">
            <a:off x="11061488" y="6188443"/>
            <a:ext cx="1885217" cy="928087"/>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PT"/>
          </a:p>
        </p:txBody>
      </p:sp>
      <p:sp>
        <p:nvSpPr>
          <p:cNvPr id="10" name="Rectangle 9">
            <a:extLst>
              <a:ext uri="{FF2B5EF4-FFF2-40B4-BE49-F238E27FC236}">
                <a16:creationId xmlns:a16="http://schemas.microsoft.com/office/drawing/2014/main" id="{5C3AB32A-3066-488C-B1AF-AD573466AED5}"/>
              </a:ext>
            </a:extLst>
          </p:cNvPr>
          <p:cNvSpPr/>
          <p:nvPr userDrawn="1"/>
        </p:nvSpPr>
        <p:spPr>
          <a:xfrm>
            <a:off x="0" y="1270962"/>
            <a:ext cx="72000" cy="5587038"/>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16">
            <a:extLst>
              <a:ext uri="{FF2B5EF4-FFF2-40B4-BE49-F238E27FC236}">
                <a16:creationId xmlns:a16="http://schemas.microsoft.com/office/drawing/2014/main" id="{51CD5708-CA6A-4508-099D-7B037DE6E071}"/>
              </a:ext>
            </a:extLst>
          </p:cNvPr>
          <p:cNvSpPr/>
          <p:nvPr userDrawn="1"/>
        </p:nvSpPr>
        <p:spPr>
          <a:xfrm>
            <a:off x="10422809" y="518269"/>
            <a:ext cx="1782876" cy="754106"/>
          </a:xfrm>
          <a:custGeom>
            <a:avLst/>
            <a:gdLst>
              <a:gd name="connsiteX0" fmla="*/ 0 w 3550920"/>
              <a:gd name="connsiteY0" fmla="*/ 0 h 3840480"/>
              <a:gd name="connsiteX1" fmla="*/ 3550920 w 3550920"/>
              <a:gd name="connsiteY1" fmla="*/ 0 h 3840480"/>
              <a:gd name="connsiteX2" fmla="*/ 3550920 w 3550920"/>
              <a:gd name="connsiteY2" fmla="*/ 3840480 h 3840480"/>
              <a:gd name="connsiteX3" fmla="*/ 0 w 3550920"/>
              <a:gd name="connsiteY3" fmla="*/ 3840480 h 3840480"/>
              <a:gd name="connsiteX4" fmla="*/ 0 w 3550920"/>
              <a:gd name="connsiteY4" fmla="*/ 0 h 3840480"/>
              <a:gd name="connsiteX0" fmla="*/ 0 w 4884420"/>
              <a:gd name="connsiteY0" fmla="*/ 0 h 3840480"/>
              <a:gd name="connsiteX1" fmla="*/ 4884420 w 4884420"/>
              <a:gd name="connsiteY1" fmla="*/ 0 h 3840480"/>
              <a:gd name="connsiteX2" fmla="*/ 3550920 w 4884420"/>
              <a:gd name="connsiteY2" fmla="*/ 3840480 h 3840480"/>
              <a:gd name="connsiteX3" fmla="*/ 0 w 4884420"/>
              <a:gd name="connsiteY3" fmla="*/ 3840480 h 3840480"/>
              <a:gd name="connsiteX4" fmla="*/ 0 w 4884420"/>
              <a:gd name="connsiteY4" fmla="*/ 0 h 3840480"/>
              <a:gd name="connsiteX0" fmla="*/ 0 w 4884420"/>
              <a:gd name="connsiteY0" fmla="*/ 0 h 6896100"/>
              <a:gd name="connsiteX1" fmla="*/ 4884420 w 4884420"/>
              <a:gd name="connsiteY1" fmla="*/ 0 h 6896100"/>
              <a:gd name="connsiteX2" fmla="*/ 3550920 w 4884420"/>
              <a:gd name="connsiteY2" fmla="*/ 3840480 h 6896100"/>
              <a:gd name="connsiteX3" fmla="*/ 0 w 4884420"/>
              <a:gd name="connsiteY3" fmla="*/ 6896100 h 6896100"/>
              <a:gd name="connsiteX4" fmla="*/ 0 w 4884420"/>
              <a:gd name="connsiteY4" fmla="*/ 0 h 6896100"/>
              <a:gd name="connsiteX0" fmla="*/ 0 w 4884420"/>
              <a:gd name="connsiteY0" fmla="*/ 0 h 6896100"/>
              <a:gd name="connsiteX1" fmla="*/ 4884420 w 4884420"/>
              <a:gd name="connsiteY1" fmla="*/ 0 h 6896100"/>
              <a:gd name="connsiteX2" fmla="*/ 3665220 w 4884420"/>
              <a:gd name="connsiteY2" fmla="*/ 6896100 h 6896100"/>
              <a:gd name="connsiteX3" fmla="*/ 0 w 4884420"/>
              <a:gd name="connsiteY3" fmla="*/ 6896100 h 6896100"/>
              <a:gd name="connsiteX4" fmla="*/ 0 w 4884420"/>
              <a:gd name="connsiteY4" fmla="*/ 0 h 6896100"/>
              <a:gd name="connsiteX0" fmla="*/ 0 w 5905500"/>
              <a:gd name="connsiteY0" fmla="*/ 7620 h 6903720"/>
              <a:gd name="connsiteX1" fmla="*/ 5905500 w 5905500"/>
              <a:gd name="connsiteY1" fmla="*/ 0 h 6903720"/>
              <a:gd name="connsiteX2" fmla="*/ 3665220 w 5905500"/>
              <a:gd name="connsiteY2" fmla="*/ 6903720 h 6903720"/>
              <a:gd name="connsiteX3" fmla="*/ 0 w 5905500"/>
              <a:gd name="connsiteY3" fmla="*/ 6903720 h 6903720"/>
              <a:gd name="connsiteX4" fmla="*/ 0 w 5905500"/>
              <a:gd name="connsiteY4" fmla="*/ 7620 h 6903720"/>
              <a:gd name="connsiteX0" fmla="*/ 0 w 5905500"/>
              <a:gd name="connsiteY0" fmla="*/ 7620 h 6903720"/>
              <a:gd name="connsiteX1" fmla="*/ 5905500 w 5905500"/>
              <a:gd name="connsiteY1" fmla="*/ 0 h 6903720"/>
              <a:gd name="connsiteX2" fmla="*/ 3503295 w 5905500"/>
              <a:gd name="connsiteY2" fmla="*/ 6894195 h 6903720"/>
              <a:gd name="connsiteX3" fmla="*/ 0 w 5905500"/>
              <a:gd name="connsiteY3" fmla="*/ 6903720 h 6903720"/>
              <a:gd name="connsiteX4" fmla="*/ 0 w 5905500"/>
              <a:gd name="connsiteY4" fmla="*/ 7620 h 6903720"/>
              <a:gd name="connsiteX0" fmla="*/ 0 w 6096000"/>
              <a:gd name="connsiteY0" fmla="*/ 0 h 6896100"/>
              <a:gd name="connsiteX1" fmla="*/ 6096000 w 6096000"/>
              <a:gd name="connsiteY1" fmla="*/ 1905 h 6896100"/>
              <a:gd name="connsiteX2" fmla="*/ 3503295 w 6096000"/>
              <a:gd name="connsiteY2" fmla="*/ 6886575 h 6896100"/>
              <a:gd name="connsiteX3" fmla="*/ 0 w 6096000"/>
              <a:gd name="connsiteY3" fmla="*/ 6896100 h 6896100"/>
              <a:gd name="connsiteX4" fmla="*/ 0 w 6096000"/>
              <a:gd name="connsiteY4" fmla="*/ 0 h 6896100"/>
              <a:gd name="connsiteX0" fmla="*/ 0 w 6096000"/>
              <a:gd name="connsiteY0" fmla="*/ 0 h 6896100"/>
              <a:gd name="connsiteX1" fmla="*/ 6096000 w 6096000"/>
              <a:gd name="connsiteY1" fmla="*/ 1905 h 6896100"/>
              <a:gd name="connsiteX2" fmla="*/ 5778983 w 6096000"/>
              <a:gd name="connsiteY2" fmla="*/ 1292950 h 6896100"/>
              <a:gd name="connsiteX3" fmla="*/ 0 w 6096000"/>
              <a:gd name="connsiteY3" fmla="*/ 6896100 h 6896100"/>
              <a:gd name="connsiteX4" fmla="*/ 0 w 6096000"/>
              <a:gd name="connsiteY4" fmla="*/ 0 h 6896100"/>
              <a:gd name="connsiteX0" fmla="*/ 0 w 6123501"/>
              <a:gd name="connsiteY0" fmla="*/ 0 h 6896100"/>
              <a:gd name="connsiteX1" fmla="*/ 6123501 w 6123501"/>
              <a:gd name="connsiteY1" fmla="*/ 533646 h 6896100"/>
              <a:gd name="connsiteX2" fmla="*/ 5778983 w 6123501"/>
              <a:gd name="connsiteY2" fmla="*/ 1292950 h 6896100"/>
              <a:gd name="connsiteX3" fmla="*/ 0 w 6123501"/>
              <a:gd name="connsiteY3" fmla="*/ 6896100 h 6896100"/>
              <a:gd name="connsiteX4" fmla="*/ 0 w 6123501"/>
              <a:gd name="connsiteY4" fmla="*/ 0 h 6896100"/>
              <a:gd name="connsiteX0" fmla="*/ 4338244 w 6123501"/>
              <a:gd name="connsiteY0" fmla="*/ 764627 h 6362454"/>
              <a:gd name="connsiteX1" fmla="*/ 6123501 w 6123501"/>
              <a:gd name="connsiteY1" fmla="*/ 0 h 6362454"/>
              <a:gd name="connsiteX2" fmla="*/ 5778983 w 6123501"/>
              <a:gd name="connsiteY2" fmla="*/ 759304 h 6362454"/>
              <a:gd name="connsiteX3" fmla="*/ 0 w 6123501"/>
              <a:gd name="connsiteY3" fmla="*/ 6362454 h 6362454"/>
              <a:gd name="connsiteX4" fmla="*/ 4338244 w 6123501"/>
              <a:gd name="connsiteY4" fmla="*/ 764627 h 6362454"/>
              <a:gd name="connsiteX0" fmla="*/ 0 w 1785257"/>
              <a:gd name="connsiteY0" fmla="*/ 764627 h 768828"/>
              <a:gd name="connsiteX1" fmla="*/ 1785257 w 1785257"/>
              <a:gd name="connsiteY1" fmla="*/ 0 h 768828"/>
              <a:gd name="connsiteX2" fmla="*/ 1440739 w 1785257"/>
              <a:gd name="connsiteY2" fmla="*/ 759304 h 768828"/>
              <a:gd name="connsiteX3" fmla="*/ 708144 w 1785257"/>
              <a:gd name="connsiteY3" fmla="*/ 768828 h 768828"/>
              <a:gd name="connsiteX4" fmla="*/ 0 w 1785257"/>
              <a:gd name="connsiteY4" fmla="*/ 764627 h 768828"/>
              <a:gd name="connsiteX0" fmla="*/ 0 w 1785257"/>
              <a:gd name="connsiteY0" fmla="*/ 764627 h 768828"/>
              <a:gd name="connsiteX1" fmla="*/ 1785257 w 1785257"/>
              <a:gd name="connsiteY1" fmla="*/ 0 h 768828"/>
              <a:gd name="connsiteX2" fmla="*/ 1062493 w 1785257"/>
              <a:gd name="connsiteY2" fmla="*/ 759304 h 768828"/>
              <a:gd name="connsiteX3" fmla="*/ 708144 w 1785257"/>
              <a:gd name="connsiteY3" fmla="*/ 768828 h 768828"/>
              <a:gd name="connsiteX4" fmla="*/ 0 w 1785257"/>
              <a:gd name="connsiteY4" fmla="*/ 764627 h 768828"/>
              <a:gd name="connsiteX0" fmla="*/ 0 w 1785257"/>
              <a:gd name="connsiteY0" fmla="*/ 764627 h 764627"/>
              <a:gd name="connsiteX1" fmla="*/ 1785257 w 1785257"/>
              <a:gd name="connsiteY1" fmla="*/ 0 h 764627"/>
              <a:gd name="connsiteX2" fmla="*/ 1062493 w 1785257"/>
              <a:gd name="connsiteY2" fmla="*/ 759304 h 764627"/>
              <a:gd name="connsiteX3" fmla="*/ 465773 w 1785257"/>
              <a:gd name="connsiteY3" fmla="*/ 757763 h 764627"/>
              <a:gd name="connsiteX4" fmla="*/ 0 w 1785257"/>
              <a:gd name="connsiteY4" fmla="*/ 764627 h 764627"/>
              <a:gd name="connsiteX0" fmla="*/ 0 w 1785257"/>
              <a:gd name="connsiteY0" fmla="*/ 764627 h 794649"/>
              <a:gd name="connsiteX1" fmla="*/ 1785257 w 1785257"/>
              <a:gd name="connsiteY1" fmla="*/ 0 h 794649"/>
              <a:gd name="connsiteX2" fmla="*/ 1062493 w 1785257"/>
              <a:gd name="connsiteY2" fmla="*/ 759304 h 794649"/>
              <a:gd name="connsiteX3" fmla="*/ 498824 w 1785257"/>
              <a:gd name="connsiteY3" fmla="*/ 794649 h 794649"/>
              <a:gd name="connsiteX4" fmla="*/ 0 w 1785257"/>
              <a:gd name="connsiteY4" fmla="*/ 764627 h 794649"/>
              <a:gd name="connsiteX0" fmla="*/ 0 w 1785257"/>
              <a:gd name="connsiteY0" fmla="*/ 764627 h 764627"/>
              <a:gd name="connsiteX1" fmla="*/ 1785257 w 1785257"/>
              <a:gd name="connsiteY1" fmla="*/ 0 h 764627"/>
              <a:gd name="connsiteX2" fmla="*/ 1062493 w 1785257"/>
              <a:gd name="connsiteY2" fmla="*/ 759304 h 764627"/>
              <a:gd name="connsiteX3" fmla="*/ 0 w 1785257"/>
              <a:gd name="connsiteY3" fmla="*/ 764627 h 764627"/>
              <a:gd name="connsiteX0" fmla="*/ 0 w 1785257"/>
              <a:gd name="connsiteY0" fmla="*/ 764627 h 764627"/>
              <a:gd name="connsiteX1" fmla="*/ 1785257 w 1785257"/>
              <a:gd name="connsiteY1" fmla="*/ 0 h 764627"/>
              <a:gd name="connsiteX2" fmla="*/ 1062493 w 1785257"/>
              <a:gd name="connsiteY2" fmla="*/ 759304 h 764627"/>
              <a:gd name="connsiteX3" fmla="*/ 0 w 1785257"/>
              <a:gd name="connsiteY3" fmla="*/ 764627 h 764627"/>
              <a:gd name="connsiteX0" fmla="*/ 0 w 1785257"/>
              <a:gd name="connsiteY0" fmla="*/ 764627 h 764627"/>
              <a:gd name="connsiteX1" fmla="*/ 1785257 w 1785257"/>
              <a:gd name="connsiteY1" fmla="*/ 0 h 764627"/>
              <a:gd name="connsiteX2" fmla="*/ 1435215 w 1785257"/>
              <a:gd name="connsiteY2" fmla="*/ 373365 h 764627"/>
              <a:gd name="connsiteX3" fmla="*/ 1062493 w 1785257"/>
              <a:gd name="connsiteY3" fmla="*/ 759304 h 764627"/>
              <a:gd name="connsiteX4" fmla="*/ 0 w 1785257"/>
              <a:gd name="connsiteY4" fmla="*/ 764627 h 764627"/>
              <a:gd name="connsiteX0" fmla="*/ 0 w 1795100"/>
              <a:gd name="connsiteY0" fmla="*/ 764627 h 764627"/>
              <a:gd name="connsiteX1" fmla="*/ 1785257 w 1795100"/>
              <a:gd name="connsiteY1" fmla="*/ 0 h 764627"/>
              <a:gd name="connsiteX2" fmla="*/ 1795100 w 1795100"/>
              <a:gd name="connsiteY2" fmla="*/ 137295 h 764627"/>
              <a:gd name="connsiteX3" fmla="*/ 1062493 w 1795100"/>
              <a:gd name="connsiteY3" fmla="*/ 759304 h 764627"/>
              <a:gd name="connsiteX4" fmla="*/ 0 w 1795100"/>
              <a:gd name="connsiteY4" fmla="*/ 764627 h 764627"/>
              <a:gd name="connsiteX0" fmla="*/ 0 w 1795100"/>
              <a:gd name="connsiteY0" fmla="*/ 757451 h 757451"/>
              <a:gd name="connsiteX1" fmla="*/ 1768589 w 1795100"/>
              <a:gd name="connsiteY1" fmla="*/ 0 h 757451"/>
              <a:gd name="connsiteX2" fmla="*/ 1795100 w 1795100"/>
              <a:gd name="connsiteY2" fmla="*/ 130119 h 757451"/>
              <a:gd name="connsiteX3" fmla="*/ 1062493 w 1795100"/>
              <a:gd name="connsiteY3" fmla="*/ 752128 h 757451"/>
              <a:gd name="connsiteX4" fmla="*/ 0 w 1795100"/>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1062493 w 1768906"/>
              <a:gd name="connsiteY3" fmla="*/ 752128 h 757451"/>
              <a:gd name="connsiteX4" fmla="*/ 0 w 1768906"/>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248105 w 1768906"/>
              <a:gd name="connsiteY3" fmla="*/ 752128 h 757451"/>
              <a:gd name="connsiteX4" fmla="*/ 0 w 1768906"/>
              <a:gd name="connsiteY4" fmla="*/ 757451 h 757451"/>
              <a:gd name="connsiteX0" fmla="*/ 0 w 1768906"/>
              <a:gd name="connsiteY0" fmla="*/ 757451 h 757451"/>
              <a:gd name="connsiteX1" fmla="*/ 1768589 w 1768906"/>
              <a:gd name="connsiteY1" fmla="*/ 0 h 757451"/>
              <a:gd name="connsiteX2" fmla="*/ 1768906 w 1768906"/>
              <a:gd name="connsiteY2" fmla="*/ 156429 h 757451"/>
              <a:gd name="connsiteX3" fmla="*/ 181430 w 1768906"/>
              <a:gd name="connsiteY3" fmla="*/ 747345 h 757451"/>
              <a:gd name="connsiteX4" fmla="*/ 0 w 1768906"/>
              <a:gd name="connsiteY4" fmla="*/ 757451 h 757451"/>
              <a:gd name="connsiteX0" fmla="*/ 166233 w 1587476"/>
              <a:gd name="connsiteY0" fmla="*/ 465650 h 747345"/>
              <a:gd name="connsiteX1" fmla="*/ 1587159 w 1587476"/>
              <a:gd name="connsiteY1" fmla="*/ 0 h 747345"/>
              <a:gd name="connsiteX2" fmla="*/ 1587476 w 1587476"/>
              <a:gd name="connsiteY2" fmla="*/ 156429 h 747345"/>
              <a:gd name="connsiteX3" fmla="*/ 0 w 1587476"/>
              <a:gd name="connsiteY3" fmla="*/ 747345 h 747345"/>
              <a:gd name="connsiteX4" fmla="*/ 166233 w 1587476"/>
              <a:gd name="connsiteY4" fmla="*/ 465650 h 747345"/>
              <a:gd name="connsiteX0" fmla="*/ 0 w 1702230"/>
              <a:gd name="connsiteY0" fmla="*/ 747885 h 747885"/>
              <a:gd name="connsiteX1" fmla="*/ 1701913 w 1702230"/>
              <a:gd name="connsiteY1" fmla="*/ 0 h 747885"/>
              <a:gd name="connsiteX2" fmla="*/ 1702230 w 1702230"/>
              <a:gd name="connsiteY2" fmla="*/ 156429 h 747885"/>
              <a:gd name="connsiteX3" fmla="*/ 114754 w 1702230"/>
              <a:gd name="connsiteY3" fmla="*/ 747345 h 747885"/>
              <a:gd name="connsiteX4" fmla="*/ 0 w 1702230"/>
              <a:gd name="connsiteY4" fmla="*/ 747885 h 747885"/>
              <a:gd name="connsiteX0" fmla="*/ 0 w 1776049"/>
              <a:gd name="connsiteY0" fmla="*/ 747885 h 747885"/>
              <a:gd name="connsiteX1" fmla="*/ 1775732 w 1776049"/>
              <a:gd name="connsiteY1" fmla="*/ 0 h 747885"/>
              <a:gd name="connsiteX2" fmla="*/ 1776049 w 1776049"/>
              <a:gd name="connsiteY2" fmla="*/ 156429 h 747885"/>
              <a:gd name="connsiteX3" fmla="*/ 188573 w 1776049"/>
              <a:gd name="connsiteY3" fmla="*/ 747345 h 747885"/>
              <a:gd name="connsiteX4" fmla="*/ 0 w 1776049"/>
              <a:gd name="connsiteY4" fmla="*/ 747885 h 747885"/>
              <a:gd name="connsiteX0" fmla="*/ 0 w 1776049"/>
              <a:gd name="connsiteY0" fmla="*/ 747885 h 747885"/>
              <a:gd name="connsiteX1" fmla="*/ 1775732 w 1776049"/>
              <a:gd name="connsiteY1" fmla="*/ 0 h 747885"/>
              <a:gd name="connsiteX2" fmla="*/ 1776049 w 1776049"/>
              <a:gd name="connsiteY2" fmla="*/ 156429 h 747885"/>
              <a:gd name="connsiteX3" fmla="*/ 136186 w 1776049"/>
              <a:gd name="connsiteY3" fmla="*/ 747345 h 747885"/>
              <a:gd name="connsiteX4" fmla="*/ 0 w 1776049"/>
              <a:gd name="connsiteY4" fmla="*/ 747885 h 747885"/>
              <a:gd name="connsiteX0" fmla="*/ 0 w 1782876"/>
              <a:gd name="connsiteY0" fmla="*/ 757452 h 757452"/>
              <a:gd name="connsiteX1" fmla="*/ 1782875 w 1782876"/>
              <a:gd name="connsiteY1" fmla="*/ 0 h 757452"/>
              <a:gd name="connsiteX2" fmla="*/ 1776049 w 1782876"/>
              <a:gd name="connsiteY2" fmla="*/ 165996 h 757452"/>
              <a:gd name="connsiteX3" fmla="*/ 136186 w 1782876"/>
              <a:gd name="connsiteY3" fmla="*/ 756912 h 757452"/>
              <a:gd name="connsiteX4" fmla="*/ 0 w 1782876"/>
              <a:gd name="connsiteY4" fmla="*/ 757452 h 75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876" h="757452">
                <a:moveTo>
                  <a:pt x="0" y="757452"/>
                </a:moveTo>
                <a:lnTo>
                  <a:pt x="1782875" y="0"/>
                </a:lnTo>
                <a:cubicBezTo>
                  <a:pt x="1782981" y="52143"/>
                  <a:pt x="1775943" y="113853"/>
                  <a:pt x="1776049" y="165996"/>
                </a:cubicBezTo>
                <a:lnTo>
                  <a:pt x="136186" y="756912"/>
                </a:lnTo>
                <a:lnTo>
                  <a:pt x="0" y="757452"/>
                </a:lnTo>
                <a:close/>
              </a:path>
            </a:pathLst>
          </a:custGeom>
          <a:solidFill>
            <a:srgbClr val="56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 </a:t>
            </a:r>
          </a:p>
        </p:txBody>
      </p:sp>
      <p:pic>
        <p:nvPicPr>
          <p:cNvPr id="7" name="Picture Placeholder 4">
            <a:extLst>
              <a:ext uri="{FF2B5EF4-FFF2-40B4-BE49-F238E27FC236}">
                <a16:creationId xmlns:a16="http://schemas.microsoft.com/office/drawing/2014/main" id="{B9167A88-8400-0AC4-235B-27514F4975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 t="13279" r="21550" b="72062"/>
          <a:stretch/>
        </p:blipFill>
        <p:spPr>
          <a:xfrm>
            <a:off x="-8587" y="-10636"/>
            <a:ext cx="12200588" cy="1281598"/>
          </a:xfrm>
          <a:custGeom>
            <a:avLst/>
            <a:gdLst>
              <a:gd name="connsiteX0" fmla="*/ 0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0" fmla="*/ 925771 w 2737986"/>
              <a:gd name="connsiteY0" fmla="*/ 0 h 1875494"/>
              <a:gd name="connsiteX1" fmla="*/ 2737986 w 2737986"/>
              <a:gd name="connsiteY1" fmla="*/ 0 h 1875494"/>
              <a:gd name="connsiteX2" fmla="*/ 2737986 w 2737986"/>
              <a:gd name="connsiteY2" fmla="*/ 1875494 h 1875494"/>
              <a:gd name="connsiteX3" fmla="*/ 0 w 2737986"/>
              <a:gd name="connsiteY3" fmla="*/ 1875494 h 1875494"/>
              <a:gd name="connsiteX4" fmla="*/ 925771 w 2737986"/>
              <a:gd name="connsiteY4" fmla="*/ 0 h 1875494"/>
              <a:gd name="connsiteX0" fmla="*/ 925771 w 2737986"/>
              <a:gd name="connsiteY0" fmla="*/ 4 h 1875498"/>
              <a:gd name="connsiteX1" fmla="*/ 2737986 w 2737986"/>
              <a:gd name="connsiteY1" fmla="*/ 4 h 1875498"/>
              <a:gd name="connsiteX2" fmla="*/ 2737986 w 2737986"/>
              <a:gd name="connsiteY2" fmla="*/ 1875498 h 1875498"/>
              <a:gd name="connsiteX3" fmla="*/ 0 w 2737986"/>
              <a:gd name="connsiteY3" fmla="*/ 1875498 h 1875498"/>
              <a:gd name="connsiteX4" fmla="*/ 925771 w 2737986"/>
              <a:gd name="connsiteY4" fmla="*/ 4 h 1875498"/>
              <a:gd name="connsiteX0" fmla="*/ 925774 w 2737989"/>
              <a:gd name="connsiteY0" fmla="*/ 4 h 1875506"/>
              <a:gd name="connsiteX1" fmla="*/ 2737989 w 2737989"/>
              <a:gd name="connsiteY1" fmla="*/ 4 h 1875506"/>
              <a:gd name="connsiteX2" fmla="*/ 2737989 w 2737989"/>
              <a:gd name="connsiteY2" fmla="*/ 1875498 h 1875506"/>
              <a:gd name="connsiteX3" fmla="*/ 3 w 2737989"/>
              <a:gd name="connsiteY3" fmla="*/ 1875498 h 1875506"/>
              <a:gd name="connsiteX4" fmla="*/ 925774 w 2737989"/>
              <a:gd name="connsiteY4" fmla="*/ 4 h 1875506"/>
              <a:gd name="connsiteX0" fmla="*/ 820724 w 2632939"/>
              <a:gd name="connsiteY0" fmla="*/ 4 h 1875498"/>
              <a:gd name="connsiteX1" fmla="*/ 2632939 w 2632939"/>
              <a:gd name="connsiteY1" fmla="*/ 4 h 1875498"/>
              <a:gd name="connsiteX2" fmla="*/ 2632939 w 2632939"/>
              <a:gd name="connsiteY2" fmla="*/ 1875498 h 1875498"/>
              <a:gd name="connsiteX3" fmla="*/ 5 w 2632939"/>
              <a:gd name="connsiteY3" fmla="*/ 1873618 h 1875498"/>
              <a:gd name="connsiteX4" fmla="*/ 820724 w 2632939"/>
              <a:gd name="connsiteY4" fmla="*/ 4 h 1875498"/>
              <a:gd name="connsiteX0" fmla="*/ 822239 w 2634454"/>
              <a:gd name="connsiteY0" fmla="*/ 4 h 1876231"/>
              <a:gd name="connsiteX1" fmla="*/ 2634454 w 2634454"/>
              <a:gd name="connsiteY1" fmla="*/ 4 h 1876231"/>
              <a:gd name="connsiteX2" fmla="*/ 2634454 w 2634454"/>
              <a:gd name="connsiteY2" fmla="*/ 1875498 h 1876231"/>
              <a:gd name="connsiteX3" fmla="*/ 4 w 2634454"/>
              <a:gd name="connsiteY3" fmla="*/ 1876223 h 1876231"/>
              <a:gd name="connsiteX4" fmla="*/ 822239 w 2634454"/>
              <a:gd name="connsiteY4" fmla="*/ 4 h 1876231"/>
              <a:gd name="connsiteX0" fmla="*/ 0 w 3901332"/>
              <a:gd name="connsiteY0" fmla="*/ 4 h 1876231"/>
              <a:gd name="connsiteX1" fmla="*/ 3901332 w 3901332"/>
              <a:gd name="connsiteY1" fmla="*/ 4 h 1876231"/>
              <a:gd name="connsiteX2" fmla="*/ 3901332 w 3901332"/>
              <a:gd name="connsiteY2" fmla="*/ 1875498 h 1876231"/>
              <a:gd name="connsiteX3" fmla="*/ 1266882 w 3901332"/>
              <a:gd name="connsiteY3" fmla="*/ 1876223 h 1876231"/>
              <a:gd name="connsiteX4" fmla="*/ 0 w 3901332"/>
              <a:gd name="connsiteY4" fmla="*/ 4 h 1876231"/>
              <a:gd name="connsiteX0" fmla="*/ 0 w 3901332"/>
              <a:gd name="connsiteY0" fmla="*/ 13 h 1875507"/>
              <a:gd name="connsiteX1" fmla="*/ 3901332 w 3901332"/>
              <a:gd name="connsiteY1" fmla="*/ 13 h 1875507"/>
              <a:gd name="connsiteX2" fmla="*/ 3901332 w 3901332"/>
              <a:gd name="connsiteY2" fmla="*/ 1875507 h 1875507"/>
              <a:gd name="connsiteX3" fmla="*/ 5528 w 3901332"/>
              <a:gd name="connsiteY3" fmla="*/ 427934 h 1875507"/>
              <a:gd name="connsiteX4" fmla="*/ 0 w 3901332"/>
              <a:gd name="connsiteY4" fmla="*/ 13 h 1875507"/>
              <a:gd name="connsiteX0" fmla="*/ 43064 w 3895882"/>
              <a:gd name="connsiteY0" fmla="*/ 39073 h 1875494"/>
              <a:gd name="connsiteX1" fmla="*/ 3895882 w 3895882"/>
              <a:gd name="connsiteY1" fmla="*/ 0 h 1875494"/>
              <a:gd name="connsiteX2" fmla="*/ 3895882 w 3895882"/>
              <a:gd name="connsiteY2" fmla="*/ 1875494 h 1875494"/>
              <a:gd name="connsiteX3" fmla="*/ 78 w 3895882"/>
              <a:gd name="connsiteY3" fmla="*/ 427921 h 1875494"/>
              <a:gd name="connsiteX4" fmla="*/ 43064 w 3895882"/>
              <a:gd name="connsiteY4" fmla="*/ 39073 h 1875494"/>
              <a:gd name="connsiteX0" fmla="*/ 0 w 3898299"/>
              <a:gd name="connsiteY0" fmla="*/ 2605 h 1875494"/>
              <a:gd name="connsiteX1" fmla="*/ 3898299 w 3898299"/>
              <a:gd name="connsiteY1" fmla="*/ 0 h 1875494"/>
              <a:gd name="connsiteX2" fmla="*/ 3898299 w 3898299"/>
              <a:gd name="connsiteY2" fmla="*/ 1875494 h 1875494"/>
              <a:gd name="connsiteX3" fmla="*/ 2495 w 3898299"/>
              <a:gd name="connsiteY3" fmla="*/ 427921 h 1875494"/>
              <a:gd name="connsiteX4" fmla="*/ 0 w 3898299"/>
              <a:gd name="connsiteY4" fmla="*/ 2605 h 1875494"/>
              <a:gd name="connsiteX0" fmla="*/ 0 w 3898299"/>
              <a:gd name="connsiteY0" fmla="*/ 2605 h 427959"/>
              <a:gd name="connsiteX1" fmla="*/ 3898299 w 3898299"/>
              <a:gd name="connsiteY1" fmla="*/ 0 h 427959"/>
              <a:gd name="connsiteX2" fmla="*/ 3898299 w 3898299"/>
              <a:gd name="connsiteY2" fmla="*/ 377704 h 427959"/>
              <a:gd name="connsiteX3" fmla="*/ 2495 w 3898299"/>
              <a:gd name="connsiteY3" fmla="*/ 427921 h 427959"/>
              <a:gd name="connsiteX4" fmla="*/ 0 w 3898299"/>
              <a:gd name="connsiteY4" fmla="*/ 2605 h 427959"/>
              <a:gd name="connsiteX0" fmla="*/ 0 w 3898299"/>
              <a:gd name="connsiteY0" fmla="*/ 2605 h 427959"/>
              <a:gd name="connsiteX1" fmla="*/ 3898299 w 3898299"/>
              <a:gd name="connsiteY1" fmla="*/ 0 h 427959"/>
              <a:gd name="connsiteX2" fmla="*/ 3898299 w 3898299"/>
              <a:gd name="connsiteY2" fmla="*/ 377704 h 427959"/>
              <a:gd name="connsiteX3" fmla="*/ 1843721 w 3898299"/>
              <a:gd name="connsiteY3" fmla="*/ 398543 h 427959"/>
              <a:gd name="connsiteX4" fmla="*/ 2495 w 3898299"/>
              <a:gd name="connsiteY4" fmla="*/ 427921 h 427959"/>
              <a:gd name="connsiteX5" fmla="*/ 0 w 3898299"/>
              <a:gd name="connsiteY5" fmla="*/ 2605 h 427959"/>
              <a:gd name="connsiteX0" fmla="*/ 0 w 3898299"/>
              <a:gd name="connsiteY0" fmla="*/ 2605 h 481898"/>
              <a:gd name="connsiteX1" fmla="*/ 3898299 w 3898299"/>
              <a:gd name="connsiteY1" fmla="*/ 0 h 481898"/>
              <a:gd name="connsiteX2" fmla="*/ 3898299 w 3898299"/>
              <a:gd name="connsiteY2" fmla="*/ 377704 h 481898"/>
              <a:gd name="connsiteX3" fmla="*/ 1871010 w 3898299"/>
              <a:gd name="connsiteY3" fmla="*/ 481898 h 481898"/>
              <a:gd name="connsiteX4" fmla="*/ 2495 w 3898299"/>
              <a:gd name="connsiteY4" fmla="*/ 427921 h 481898"/>
              <a:gd name="connsiteX5" fmla="*/ 0 w 3898299"/>
              <a:gd name="connsiteY5" fmla="*/ 2605 h 481898"/>
              <a:gd name="connsiteX0" fmla="*/ 0 w 3898299"/>
              <a:gd name="connsiteY0" fmla="*/ 2605 h 432406"/>
              <a:gd name="connsiteX1" fmla="*/ 3898299 w 3898299"/>
              <a:gd name="connsiteY1" fmla="*/ 0 h 432406"/>
              <a:gd name="connsiteX2" fmla="*/ 3898299 w 3898299"/>
              <a:gd name="connsiteY2" fmla="*/ 377704 h 432406"/>
              <a:gd name="connsiteX3" fmla="*/ 2662388 w 3898299"/>
              <a:gd name="connsiteY3" fmla="*/ 432406 h 432406"/>
              <a:gd name="connsiteX4" fmla="*/ 2495 w 3898299"/>
              <a:gd name="connsiteY4" fmla="*/ 427921 h 432406"/>
              <a:gd name="connsiteX5" fmla="*/ 0 w 3898299"/>
              <a:gd name="connsiteY5" fmla="*/ 2605 h 432406"/>
              <a:gd name="connsiteX0" fmla="*/ 0 w 3898299"/>
              <a:gd name="connsiteY0" fmla="*/ 2605 h 432406"/>
              <a:gd name="connsiteX1" fmla="*/ 3898299 w 3898299"/>
              <a:gd name="connsiteY1" fmla="*/ 0 h 432406"/>
              <a:gd name="connsiteX2" fmla="*/ 3898299 w 3898299"/>
              <a:gd name="connsiteY2" fmla="*/ 143267 h 432406"/>
              <a:gd name="connsiteX3" fmla="*/ 2662388 w 3898299"/>
              <a:gd name="connsiteY3" fmla="*/ 432406 h 432406"/>
              <a:gd name="connsiteX4" fmla="*/ 2495 w 3898299"/>
              <a:gd name="connsiteY4" fmla="*/ 427921 h 432406"/>
              <a:gd name="connsiteX5" fmla="*/ 0 w 3898299"/>
              <a:gd name="connsiteY5" fmla="*/ 2605 h 432406"/>
              <a:gd name="connsiteX0" fmla="*/ 0 w 3898299"/>
              <a:gd name="connsiteY0" fmla="*/ 2605 h 432406"/>
              <a:gd name="connsiteX1" fmla="*/ 3898299 w 3898299"/>
              <a:gd name="connsiteY1" fmla="*/ 0 h 432406"/>
              <a:gd name="connsiteX2" fmla="*/ 3898299 w 3898299"/>
              <a:gd name="connsiteY2" fmla="*/ 143267 h 432406"/>
              <a:gd name="connsiteX3" fmla="*/ 3380996 w 3898299"/>
              <a:gd name="connsiteY3" fmla="*/ 432406 h 432406"/>
              <a:gd name="connsiteX4" fmla="*/ 2495 w 3898299"/>
              <a:gd name="connsiteY4" fmla="*/ 427921 h 432406"/>
              <a:gd name="connsiteX5" fmla="*/ 0 w 3898299"/>
              <a:gd name="connsiteY5" fmla="*/ 2605 h 432406"/>
              <a:gd name="connsiteX0" fmla="*/ 168236 w 3895825"/>
              <a:gd name="connsiteY0" fmla="*/ 60891 h 432406"/>
              <a:gd name="connsiteX1" fmla="*/ 3895825 w 3895825"/>
              <a:gd name="connsiteY1" fmla="*/ 0 h 432406"/>
              <a:gd name="connsiteX2" fmla="*/ 3895825 w 3895825"/>
              <a:gd name="connsiteY2" fmla="*/ 143267 h 432406"/>
              <a:gd name="connsiteX3" fmla="*/ 3378522 w 3895825"/>
              <a:gd name="connsiteY3" fmla="*/ 432406 h 432406"/>
              <a:gd name="connsiteX4" fmla="*/ 21 w 3895825"/>
              <a:gd name="connsiteY4" fmla="*/ 427921 h 432406"/>
              <a:gd name="connsiteX5" fmla="*/ 168236 w 3895825"/>
              <a:gd name="connsiteY5" fmla="*/ 60891 h 432406"/>
              <a:gd name="connsiteX0" fmla="*/ 373952 w 3895814"/>
              <a:gd name="connsiteY0" fmla="*/ 203786 h 432406"/>
              <a:gd name="connsiteX1" fmla="*/ 3895814 w 3895814"/>
              <a:gd name="connsiteY1" fmla="*/ 0 h 432406"/>
              <a:gd name="connsiteX2" fmla="*/ 3895814 w 3895814"/>
              <a:gd name="connsiteY2" fmla="*/ 143267 h 432406"/>
              <a:gd name="connsiteX3" fmla="*/ 3378511 w 3895814"/>
              <a:gd name="connsiteY3" fmla="*/ 432406 h 432406"/>
              <a:gd name="connsiteX4" fmla="*/ 10 w 3895814"/>
              <a:gd name="connsiteY4" fmla="*/ 427921 h 432406"/>
              <a:gd name="connsiteX5" fmla="*/ 373952 w 3895814"/>
              <a:gd name="connsiteY5" fmla="*/ 203786 h 432406"/>
              <a:gd name="connsiteX0" fmla="*/ 4535 w 3896268"/>
              <a:gd name="connsiteY0" fmla="*/ 13 h 433574"/>
              <a:gd name="connsiteX1" fmla="*/ 3896268 w 3896268"/>
              <a:gd name="connsiteY1" fmla="*/ 1168 h 433574"/>
              <a:gd name="connsiteX2" fmla="*/ 3896268 w 3896268"/>
              <a:gd name="connsiteY2" fmla="*/ 144435 h 433574"/>
              <a:gd name="connsiteX3" fmla="*/ 3378965 w 3896268"/>
              <a:gd name="connsiteY3" fmla="*/ 433574 h 433574"/>
              <a:gd name="connsiteX4" fmla="*/ 464 w 3896268"/>
              <a:gd name="connsiteY4" fmla="*/ 429089 h 433574"/>
              <a:gd name="connsiteX5" fmla="*/ 4535 w 3896268"/>
              <a:gd name="connsiteY5" fmla="*/ 13 h 433574"/>
              <a:gd name="connsiteX0" fmla="*/ 0 w 3891733"/>
              <a:gd name="connsiteY0" fmla="*/ 14 h 433575"/>
              <a:gd name="connsiteX1" fmla="*/ 3891733 w 3891733"/>
              <a:gd name="connsiteY1" fmla="*/ 1169 h 433575"/>
              <a:gd name="connsiteX2" fmla="*/ 3891733 w 3891733"/>
              <a:gd name="connsiteY2" fmla="*/ 144436 h 433575"/>
              <a:gd name="connsiteX3" fmla="*/ 3374430 w 3891733"/>
              <a:gd name="connsiteY3" fmla="*/ 433575 h 433575"/>
              <a:gd name="connsiteX4" fmla="*/ 87850 w 3891733"/>
              <a:gd name="connsiteY4" fmla="*/ 412168 h 433575"/>
              <a:gd name="connsiteX5" fmla="*/ 0 w 3891733"/>
              <a:gd name="connsiteY5" fmla="*/ 14 h 433575"/>
              <a:gd name="connsiteX0" fmla="*/ 0 w 3891733"/>
              <a:gd name="connsiteY0" fmla="*/ 14 h 433575"/>
              <a:gd name="connsiteX1" fmla="*/ 3891733 w 3891733"/>
              <a:gd name="connsiteY1" fmla="*/ 1169 h 433575"/>
              <a:gd name="connsiteX2" fmla="*/ 3891733 w 3891733"/>
              <a:gd name="connsiteY2" fmla="*/ 144436 h 433575"/>
              <a:gd name="connsiteX3" fmla="*/ 3374430 w 3891733"/>
              <a:gd name="connsiteY3" fmla="*/ 433575 h 433575"/>
              <a:gd name="connsiteX4" fmla="*/ 2495 w 3891733"/>
              <a:gd name="connsiteY4" fmla="*/ 402767 h 433575"/>
              <a:gd name="connsiteX5" fmla="*/ 0 w 3891733"/>
              <a:gd name="connsiteY5" fmla="*/ 14 h 433575"/>
              <a:gd name="connsiteX0" fmla="*/ 0 w 3891733"/>
              <a:gd name="connsiteY0" fmla="*/ 15 h 433576"/>
              <a:gd name="connsiteX1" fmla="*/ 3891733 w 3891733"/>
              <a:gd name="connsiteY1" fmla="*/ 1170 h 433576"/>
              <a:gd name="connsiteX2" fmla="*/ 3891733 w 3891733"/>
              <a:gd name="connsiteY2" fmla="*/ 144437 h 433576"/>
              <a:gd name="connsiteX3" fmla="*/ 3374430 w 3891733"/>
              <a:gd name="connsiteY3" fmla="*/ 433576 h 433576"/>
              <a:gd name="connsiteX4" fmla="*/ 46966 w 3891733"/>
              <a:gd name="connsiteY4" fmla="*/ 379324 h 433576"/>
              <a:gd name="connsiteX5" fmla="*/ 0 w 3891733"/>
              <a:gd name="connsiteY5" fmla="*/ 15 h 433576"/>
              <a:gd name="connsiteX0" fmla="*/ 1387 w 3893120"/>
              <a:gd name="connsiteY0" fmla="*/ 15 h 433576"/>
              <a:gd name="connsiteX1" fmla="*/ 3893120 w 3893120"/>
              <a:gd name="connsiteY1" fmla="*/ 1170 h 433576"/>
              <a:gd name="connsiteX2" fmla="*/ 3893120 w 3893120"/>
              <a:gd name="connsiteY2" fmla="*/ 144437 h 433576"/>
              <a:gd name="connsiteX3" fmla="*/ 3375817 w 3893120"/>
              <a:gd name="connsiteY3" fmla="*/ 433576 h 433576"/>
              <a:gd name="connsiteX4" fmla="*/ 850 w 3893120"/>
              <a:gd name="connsiteY4" fmla="*/ 403636 h 433576"/>
              <a:gd name="connsiteX5" fmla="*/ 1387 w 3893120"/>
              <a:gd name="connsiteY5" fmla="*/ 15 h 433576"/>
              <a:gd name="connsiteX0" fmla="*/ 24921 w 3892397"/>
              <a:gd name="connsiteY0" fmla="*/ 16211 h 432406"/>
              <a:gd name="connsiteX1" fmla="*/ 3892397 w 3892397"/>
              <a:gd name="connsiteY1" fmla="*/ 0 h 432406"/>
              <a:gd name="connsiteX2" fmla="*/ 3892397 w 3892397"/>
              <a:gd name="connsiteY2" fmla="*/ 143267 h 432406"/>
              <a:gd name="connsiteX3" fmla="*/ 3375094 w 3892397"/>
              <a:gd name="connsiteY3" fmla="*/ 432406 h 432406"/>
              <a:gd name="connsiteX4" fmla="*/ 127 w 3892397"/>
              <a:gd name="connsiteY4" fmla="*/ 402466 h 432406"/>
              <a:gd name="connsiteX5" fmla="*/ 24921 w 3892397"/>
              <a:gd name="connsiteY5" fmla="*/ 16211 h 432406"/>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495 w 3894765"/>
              <a:gd name="connsiteY4" fmla="*/ 405371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1698 w 3894765"/>
              <a:gd name="connsiteY4" fmla="*/ 408844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2495 w 3894765"/>
              <a:gd name="connsiteY4" fmla="*/ 404503 h 435311"/>
              <a:gd name="connsiteX5" fmla="*/ 0 w 3894765"/>
              <a:gd name="connsiteY5" fmla="*/ 14 h 435311"/>
              <a:gd name="connsiteX0" fmla="*/ 639 w 3895404"/>
              <a:gd name="connsiteY0" fmla="*/ 14 h 435311"/>
              <a:gd name="connsiteX1" fmla="*/ 3895404 w 3895404"/>
              <a:gd name="connsiteY1" fmla="*/ 2905 h 435311"/>
              <a:gd name="connsiteX2" fmla="*/ 3895404 w 3895404"/>
              <a:gd name="connsiteY2" fmla="*/ 146172 h 435311"/>
              <a:gd name="connsiteX3" fmla="*/ 3378101 w 3895404"/>
              <a:gd name="connsiteY3" fmla="*/ 435311 h 435311"/>
              <a:gd name="connsiteX4" fmla="*/ 1113 w 3895404"/>
              <a:gd name="connsiteY4" fmla="*/ 405371 h 435311"/>
              <a:gd name="connsiteX5" fmla="*/ 639 w 3895404"/>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46966 w 3894765"/>
              <a:gd name="connsiteY4" fmla="*/ 402766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61116 w 3894765"/>
              <a:gd name="connsiteY4" fmla="*/ 415790 h 435311"/>
              <a:gd name="connsiteX5" fmla="*/ 0 w 3894765"/>
              <a:gd name="connsiteY5" fmla="*/ 14 h 435311"/>
              <a:gd name="connsiteX0" fmla="*/ 0 w 3894765"/>
              <a:gd name="connsiteY0" fmla="*/ 14 h 435311"/>
              <a:gd name="connsiteX1" fmla="*/ 3894765 w 3894765"/>
              <a:gd name="connsiteY1" fmla="*/ 2905 h 435311"/>
              <a:gd name="connsiteX2" fmla="*/ 3894765 w 3894765"/>
              <a:gd name="connsiteY2" fmla="*/ 146172 h 435311"/>
              <a:gd name="connsiteX3" fmla="*/ 3377462 w 3894765"/>
              <a:gd name="connsiteY3" fmla="*/ 435311 h 435311"/>
              <a:gd name="connsiteX4" fmla="*/ 61116 w 3894765"/>
              <a:gd name="connsiteY4" fmla="*/ 415790 h 435311"/>
              <a:gd name="connsiteX5" fmla="*/ 0 w 3894765"/>
              <a:gd name="connsiteY5" fmla="*/ 14 h 435311"/>
              <a:gd name="connsiteX0" fmla="*/ 639 w 3895404"/>
              <a:gd name="connsiteY0" fmla="*/ 26 h 435323"/>
              <a:gd name="connsiteX1" fmla="*/ 3895404 w 3895404"/>
              <a:gd name="connsiteY1" fmla="*/ 2917 h 435323"/>
              <a:gd name="connsiteX2" fmla="*/ 3895404 w 3895404"/>
              <a:gd name="connsiteY2" fmla="*/ 146184 h 435323"/>
              <a:gd name="connsiteX3" fmla="*/ 3378101 w 3895404"/>
              <a:gd name="connsiteY3" fmla="*/ 435323 h 435323"/>
              <a:gd name="connsiteX4" fmla="*/ 1113 w 3895404"/>
              <a:gd name="connsiteY4" fmla="*/ 216965 h 435323"/>
              <a:gd name="connsiteX5" fmla="*/ 639 w 3895404"/>
              <a:gd name="connsiteY5" fmla="*/ 26 h 435323"/>
              <a:gd name="connsiteX0" fmla="*/ 639 w 3895404"/>
              <a:gd name="connsiteY0" fmla="*/ 26 h 251064"/>
              <a:gd name="connsiteX1" fmla="*/ 3895404 w 3895404"/>
              <a:gd name="connsiteY1" fmla="*/ 2917 h 251064"/>
              <a:gd name="connsiteX2" fmla="*/ 3895404 w 3895404"/>
              <a:gd name="connsiteY2" fmla="*/ 146184 h 251064"/>
              <a:gd name="connsiteX3" fmla="*/ 3334329 w 3895404"/>
              <a:gd name="connsiteY3" fmla="*/ 251064 h 251064"/>
              <a:gd name="connsiteX4" fmla="*/ 1113 w 3895404"/>
              <a:gd name="connsiteY4" fmla="*/ 216965 h 251064"/>
              <a:gd name="connsiteX5" fmla="*/ 639 w 3895404"/>
              <a:gd name="connsiteY5" fmla="*/ 26 h 251064"/>
              <a:gd name="connsiteX0" fmla="*/ 639 w 3895404"/>
              <a:gd name="connsiteY0" fmla="*/ 26 h 232262"/>
              <a:gd name="connsiteX1" fmla="*/ 3895404 w 3895404"/>
              <a:gd name="connsiteY1" fmla="*/ 2917 h 232262"/>
              <a:gd name="connsiteX2" fmla="*/ 3895404 w 3895404"/>
              <a:gd name="connsiteY2" fmla="*/ 146184 h 232262"/>
              <a:gd name="connsiteX3" fmla="*/ 3299312 w 3895404"/>
              <a:gd name="connsiteY3" fmla="*/ 232262 h 232262"/>
              <a:gd name="connsiteX4" fmla="*/ 1113 w 3895404"/>
              <a:gd name="connsiteY4" fmla="*/ 216965 h 232262"/>
              <a:gd name="connsiteX5" fmla="*/ 639 w 3895404"/>
              <a:gd name="connsiteY5" fmla="*/ 26 h 232262"/>
              <a:gd name="connsiteX0" fmla="*/ 639 w 3895404"/>
              <a:gd name="connsiteY0" fmla="*/ 26 h 224741"/>
              <a:gd name="connsiteX1" fmla="*/ 3895404 w 3895404"/>
              <a:gd name="connsiteY1" fmla="*/ 2917 h 224741"/>
              <a:gd name="connsiteX2" fmla="*/ 3895404 w 3895404"/>
              <a:gd name="connsiteY2" fmla="*/ 146184 h 224741"/>
              <a:gd name="connsiteX3" fmla="*/ 3292746 w 3895404"/>
              <a:gd name="connsiteY3" fmla="*/ 224741 h 224741"/>
              <a:gd name="connsiteX4" fmla="*/ 1113 w 3895404"/>
              <a:gd name="connsiteY4" fmla="*/ 216965 h 224741"/>
              <a:gd name="connsiteX5" fmla="*/ 639 w 3895404"/>
              <a:gd name="connsiteY5" fmla="*/ 26 h 224741"/>
              <a:gd name="connsiteX0" fmla="*/ 0 w 3894765"/>
              <a:gd name="connsiteY0" fmla="*/ 17 h 352375"/>
              <a:gd name="connsiteX1" fmla="*/ 3894765 w 3894765"/>
              <a:gd name="connsiteY1" fmla="*/ 2908 h 352375"/>
              <a:gd name="connsiteX2" fmla="*/ 3894765 w 3894765"/>
              <a:gd name="connsiteY2" fmla="*/ 146175 h 352375"/>
              <a:gd name="connsiteX3" fmla="*/ 3292107 w 3894765"/>
              <a:gd name="connsiteY3" fmla="*/ 224732 h 352375"/>
              <a:gd name="connsiteX4" fmla="*/ 4851 w 3894765"/>
              <a:gd name="connsiteY4" fmla="*/ 352330 h 352375"/>
              <a:gd name="connsiteX5" fmla="*/ 0 w 3894765"/>
              <a:gd name="connsiteY5" fmla="*/ 17 h 352375"/>
              <a:gd name="connsiteX0" fmla="*/ 0 w 3894765"/>
              <a:gd name="connsiteY0" fmla="*/ 17 h 356346"/>
              <a:gd name="connsiteX1" fmla="*/ 3894765 w 3894765"/>
              <a:gd name="connsiteY1" fmla="*/ 2908 h 356346"/>
              <a:gd name="connsiteX2" fmla="*/ 3894765 w 3894765"/>
              <a:gd name="connsiteY2" fmla="*/ 146175 h 356346"/>
              <a:gd name="connsiteX3" fmla="*/ 3324936 w 3894765"/>
              <a:gd name="connsiteY3" fmla="*/ 356346 h 356346"/>
              <a:gd name="connsiteX4" fmla="*/ 4851 w 3894765"/>
              <a:gd name="connsiteY4" fmla="*/ 352330 h 356346"/>
              <a:gd name="connsiteX5" fmla="*/ 0 w 3894765"/>
              <a:gd name="connsiteY5" fmla="*/ 17 h 356346"/>
              <a:gd name="connsiteX0" fmla="*/ 0 w 3894765"/>
              <a:gd name="connsiteY0" fmla="*/ 17 h 358014"/>
              <a:gd name="connsiteX1" fmla="*/ 3894765 w 3894765"/>
              <a:gd name="connsiteY1" fmla="*/ 2908 h 358014"/>
              <a:gd name="connsiteX2" fmla="*/ 3894765 w 3894765"/>
              <a:gd name="connsiteY2" fmla="*/ 146175 h 358014"/>
              <a:gd name="connsiteX3" fmla="*/ 3324936 w 3894765"/>
              <a:gd name="connsiteY3" fmla="*/ 356346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5696 w 3894765"/>
              <a:gd name="connsiteY3" fmla="*/ 354392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6456 w 3894765"/>
              <a:gd name="connsiteY3" fmla="*/ 318575 h 358014"/>
              <a:gd name="connsiteX4" fmla="*/ 4851 w 3894765"/>
              <a:gd name="connsiteY4" fmla="*/ 357970 h 358014"/>
              <a:gd name="connsiteX5" fmla="*/ 0 w 3894765"/>
              <a:gd name="connsiteY5" fmla="*/ 17 h 358014"/>
              <a:gd name="connsiteX0" fmla="*/ 0 w 3894765"/>
              <a:gd name="connsiteY0" fmla="*/ 17 h 358014"/>
              <a:gd name="connsiteX1" fmla="*/ 3894765 w 3894765"/>
              <a:gd name="connsiteY1" fmla="*/ 2908 h 358014"/>
              <a:gd name="connsiteX2" fmla="*/ 3894765 w 3894765"/>
              <a:gd name="connsiteY2" fmla="*/ 146175 h 358014"/>
              <a:gd name="connsiteX3" fmla="*/ 3329497 w 3894765"/>
              <a:gd name="connsiteY3" fmla="*/ 351787 h 358014"/>
              <a:gd name="connsiteX4" fmla="*/ 4851 w 3894765"/>
              <a:gd name="connsiteY4" fmla="*/ 357970 h 358014"/>
              <a:gd name="connsiteX5" fmla="*/ 0 w 3894765"/>
              <a:gd name="connsiteY5" fmla="*/ 17 h 358014"/>
              <a:gd name="connsiteX0" fmla="*/ 0 w 3894765"/>
              <a:gd name="connsiteY0" fmla="*/ 17 h 351787"/>
              <a:gd name="connsiteX1" fmla="*/ 3894765 w 3894765"/>
              <a:gd name="connsiteY1" fmla="*/ 2908 h 351787"/>
              <a:gd name="connsiteX2" fmla="*/ 3894765 w 3894765"/>
              <a:gd name="connsiteY2" fmla="*/ 146175 h 351787"/>
              <a:gd name="connsiteX3" fmla="*/ 3329497 w 3894765"/>
              <a:gd name="connsiteY3" fmla="*/ 351787 h 351787"/>
              <a:gd name="connsiteX4" fmla="*/ 4851 w 3894765"/>
              <a:gd name="connsiteY4" fmla="*/ 350155 h 351787"/>
              <a:gd name="connsiteX5" fmla="*/ 0 w 3894765"/>
              <a:gd name="connsiteY5" fmla="*/ 17 h 351787"/>
              <a:gd name="connsiteX0" fmla="*/ 0 w 3894765"/>
              <a:gd name="connsiteY0" fmla="*/ 17 h 351787"/>
              <a:gd name="connsiteX1" fmla="*/ 3894765 w 3894765"/>
              <a:gd name="connsiteY1" fmla="*/ 2908 h 351787"/>
              <a:gd name="connsiteX2" fmla="*/ 3894765 w 3894765"/>
              <a:gd name="connsiteY2" fmla="*/ 146175 h 351787"/>
              <a:gd name="connsiteX3" fmla="*/ 3329497 w 3894765"/>
              <a:gd name="connsiteY3" fmla="*/ 351787 h 351787"/>
              <a:gd name="connsiteX4" fmla="*/ 2570 w 3894765"/>
              <a:gd name="connsiteY4" fmla="*/ 350155 h 351787"/>
              <a:gd name="connsiteX5" fmla="*/ 0 w 3894765"/>
              <a:gd name="connsiteY5" fmla="*/ 17 h 351787"/>
              <a:gd name="connsiteX0" fmla="*/ 0 w 3894765"/>
              <a:gd name="connsiteY0" fmla="*/ 17 h 350200"/>
              <a:gd name="connsiteX1" fmla="*/ 3894765 w 3894765"/>
              <a:gd name="connsiteY1" fmla="*/ 2908 h 350200"/>
              <a:gd name="connsiteX2" fmla="*/ 3894765 w 3894765"/>
              <a:gd name="connsiteY2" fmla="*/ 146175 h 350200"/>
              <a:gd name="connsiteX3" fmla="*/ 3296050 w 3894765"/>
              <a:gd name="connsiteY3" fmla="*/ 283410 h 350200"/>
              <a:gd name="connsiteX4" fmla="*/ 2570 w 3894765"/>
              <a:gd name="connsiteY4" fmla="*/ 350155 h 350200"/>
              <a:gd name="connsiteX5" fmla="*/ 0 w 3894765"/>
              <a:gd name="connsiteY5" fmla="*/ 17 h 350200"/>
              <a:gd name="connsiteX0" fmla="*/ 0 w 3894765"/>
              <a:gd name="connsiteY0" fmla="*/ 17 h 350485"/>
              <a:gd name="connsiteX1" fmla="*/ 3894765 w 3894765"/>
              <a:gd name="connsiteY1" fmla="*/ 2908 h 350485"/>
              <a:gd name="connsiteX2" fmla="*/ 3894765 w 3894765"/>
              <a:gd name="connsiteY2" fmla="*/ 146175 h 350485"/>
              <a:gd name="connsiteX3" fmla="*/ 3331018 w 3894765"/>
              <a:gd name="connsiteY3" fmla="*/ 350485 h 350485"/>
              <a:gd name="connsiteX4" fmla="*/ 2570 w 3894765"/>
              <a:gd name="connsiteY4" fmla="*/ 350155 h 350485"/>
              <a:gd name="connsiteX5" fmla="*/ 0 w 3894765"/>
              <a:gd name="connsiteY5" fmla="*/ 17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4765" h="350485">
                <a:moveTo>
                  <a:pt x="0" y="17"/>
                </a:moveTo>
                <a:lnTo>
                  <a:pt x="3894765" y="2908"/>
                </a:lnTo>
                <a:lnTo>
                  <a:pt x="3894765" y="146175"/>
                </a:lnTo>
                <a:lnTo>
                  <a:pt x="3331018" y="350485"/>
                </a:lnTo>
                <a:lnTo>
                  <a:pt x="2570" y="350155"/>
                </a:lnTo>
                <a:cubicBezTo>
                  <a:pt x="381" y="354855"/>
                  <a:pt x="0" y="-2803"/>
                  <a:pt x="0" y="17"/>
                </a:cubicBezTo>
                <a:close/>
              </a:path>
            </a:pathLst>
          </a:custGeom>
        </p:spPr>
      </p:pic>
      <p:sp>
        <p:nvSpPr>
          <p:cNvPr id="13" name="Rectangle 12">
            <a:extLst>
              <a:ext uri="{FF2B5EF4-FFF2-40B4-BE49-F238E27FC236}">
                <a16:creationId xmlns:a16="http://schemas.microsoft.com/office/drawing/2014/main" id="{397C7E26-4730-4D63-63CD-9F6FD28D9D02}"/>
              </a:ext>
            </a:extLst>
          </p:cNvPr>
          <p:cNvSpPr/>
          <p:nvPr userDrawn="1"/>
        </p:nvSpPr>
        <p:spPr>
          <a:xfrm>
            <a:off x="0" y="6786000"/>
            <a:ext cx="12192000" cy="72000"/>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t-PT"/>
          </a:p>
        </p:txBody>
      </p:sp>
      <p:sp>
        <p:nvSpPr>
          <p:cNvPr id="17" name="TextBox 16">
            <a:extLst>
              <a:ext uri="{FF2B5EF4-FFF2-40B4-BE49-F238E27FC236}">
                <a16:creationId xmlns:a16="http://schemas.microsoft.com/office/drawing/2014/main" id="{FF4347DC-9843-5E86-23C2-A43E9E21EF07}"/>
              </a:ext>
            </a:extLst>
          </p:cNvPr>
          <p:cNvSpPr txBox="1"/>
          <p:nvPr userDrawn="1"/>
        </p:nvSpPr>
        <p:spPr>
          <a:xfrm>
            <a:off x="11563350" y="6420939"/>
            <a:ext cx="628649" cy="276999"/>
          </a:xfrm>
          <a:prstGeom prst="rect">
            <a:avLst/>
          </a:prstGeom>
          <a:noFill/>
        </p:spPr>
        <p:txBody>
          <a:bodyPr wrap="square" lIns="0" tIns="0" rIns="0" bIns="0" rtlCol="0">
            <a:spAutoFit/>
          </a:bodyPr>
          <a:lstStyle/>
          <a:p>
            <a:pPr algn="ctr"/>
            <a:fld id="{149EAAE5-DBC0-48F2-97A1-CBA41B640BD9}" type="slidenum">
              <a:rPr lang="pt-PT" smtClean="0">
                <a:solidFill>
                  <a:schemeClr val="bg1"/>
                </a:solidFill>
              </a:rPr>
              <a:pPr algn="ctr"/>
              <a:t>‹nº›</a:t>
            </a:fld>
            <a:endParaRPr lang="pt-PT" dirty="0">
              <a:solidFill>
                <a:schemeClr val="bg1"/>
              </a:solidFill>
            </a:endParaRPr>
          </a:p>
        </p:txBody>
      </p:sp>
      <p:sp>
        <p:nvSpPr>
          <p:cNvPr id="22" name="Text Placeholder 21">
            <a:extLst>
              <a:ext uri="{FF2B5EF4-FFF2-40B4-BE49-F238E27FC236}">
                <a16:creationId xmlns:a16="http://schemas.microsoft.com/office/drawing/2014/main" id="{A662BDC8-1A98-0F6F-1681-12062DF0B25F}"/>
              </a:ext>
            </a:extLst>
          </p:cNvPr>
          <p:cNvSpPr>
            <a:spLocks noGrp="1"/>
          </p:cNvSpPr>
          <p:nvPr>
            <p:ph type="body" sz="quarter" idx="11" hasCustomPrompt="1"/>
          </p:nvPr>
        </p:nvSpPr>
        <p:spPr>
          <a:xfrm>
            <a:off x="539999" y="2339999"/>
            <a:ext cx="9720000" cy="3600000"/>
          </a:xfrm>
          <a:prstGeom prst="rect">
            <a:avLst/>
          </a:prstGeom>
        </p:spPr>
        <p:txBody>
          <a:bodyPr lIns="0" tIns="0" rIns="0" bIns="0" numCol="2" spcCol="360000"/>
          <a:lstStyle>
            <a:lvl1pPr marL="0" indent="0">
              <a:lnSpc>
                <a:spcPct val="100000"/>
              </a:lnSpc>
              <a:spcBef>
                <a:spcPts val="500"/>
              </a:spcBef>
              <a:buNone/>
              <a:defRPr sz="1600"/>
            </a:lvl1pPr>
            <a:lvl2pPr>
              <a:defRPr sz="1600"/>
            </a:lvl2pPr>
            <a:lvl3pPr>
              <a:defRPr sz="1400"/>
            </a:lvl3pPr>
            <a:lvl4pPr>
              <a:defRPr sz="1200"/>
            </a:lvl4pPr>
            <a:lvl5pPr>
              <a:defRPr sz="1200"/>
            </a:lvl5pPr>
          </a:lstStyle>
          <a:p>
            <a:pPr lvl="0"/>
            <a:r>
              <a:rPr lang="en-US" dirty="0"/>
              <a:t>Daepudam non </a:t>
            </a:r>
            <a:r>
              <a:rPr lang="en-US" dirty="0" err="1"/>
              <a:t>esto</a:t>
            </a:r>
            <a:r>
              <a:rPr lang="en-US" dirty="0"/>
              <a:t> </a:t>
            </a:r>
            <a:r>
              <a:rPr lang="en-US" dirty="0" err="1"/>
              <a:t>inum</a:t>
            </a:r>
            <a:r>
              <a:rPr lang="en-US" dirty="0"/>
              <a:t> </a:t>
            </a:r>
            <a:r>
              <a:rPr lang="en-US" dirty="0" err="1"/>
              <a:t>harum</a:t>
            </a:r>
            <a:r>
              <a:rPr lang="en-US" dirty="0"/>
              <a:t> que </a:t>
            </a:r>
            <a:r>
              <a:rPr lang="en-US" dirty="0" err="1"/>
              <a:t>eaquo</a:t>
            </a:r>
            <a:r>
              <a:rPr lang="en-US" dirty="0"/>
              <a:t> </a:t>
            </a:r>
            <a:r>
              <a:rPr lang="en-US" dirty="0" err="1"/>
              <a:t>optat</a:t>
            </a:r>
            <a:r>
              <a:rPr lang="en-US" dirty="0"/>
              <a:t> </a:t>
            </a:r>
            <a:r>
              <a:rPr lang="en-US" dirty="0" err="1"/>
              <a:t>harum</a:t>
            </a:r>
            <a:r>
              <a:rPr lang="en-US" dirty="0"/>
              <a:t> qui </a:t>
            </a:r>
            <a:r>
              <a:rPr lang="en-US" dirty="0" err="1"/>
              <a:t>duntis</a:t>
            </a:r>
            <a:r>
              <a:rPr lang="en-US" dirty="0"/>
              <a:t> </a:t>
            </a:r>
            <a:r>
              <a:rPr lang="en-US" dirty="0" err="1"/>
              <a:t>iurita</a:t>
            </a:r>
            <a:r>
              <a:rPr lang="en-US" dirty="0"/>
              <a:t> </a:t>
            </a:r>
            <a:r>
              <a:rPr lang="en-US" dirty="0" err="1"/>
              <a:t>sumque</a:t>
            </a:r>
            <a:r>
              <a:rPr lang="en-US" dirty="0"/>
              <a:t> </a:t>
            </a:r>
            <a:r>
              <a:rPr lang="en-US" dirty="0" err="1"/>
              <a:t>sequostrum</a:t>
            </a:r>
            <a:r>
              <a:rPr lang="en-US" dirty="0"/>
              <a:t> et </a:t>
            </a:r>
            <a:r>
              <a:rPr lang="en-US" dirty="0" err="1"/>
              <a:t>dolorem</a:t>
            </a:r>
            <a:r>
              <a:rPr lang="en-US" dirty="0"/>
              <a:t> que et, </a:t>
            </a:r>
            <a:r>
              <a:rPr lang="en-US" dirty="0" err="1"/>
              <a:t>aliquibus.Quibusti</a:t>
            </a:r>
            <a:r>
              <a:rPr lang="en-US" dirty="0"/>
              <a:t> </a:t>
            </a:r>
            <a:r>
              <a:rPr lang="en-US" dirty="0" err="1"/>
              <a:t>berspelibus</a:t>
            </a:r>
            <a:r>
              <a:rPr lang="en-US" dirty="0"/>
              <a:t> </a:t>
            </a:r>
            <a:r>
              <a:rPr lang="en-US" dirty="0" err="1"/>
              <a:t>everio</a:t>
            </a:r>
            <a:r>
              <a:rPr lang="en-US" dirty="0"/>
              <a:t> </a:t>
            </a:r>
            <a:r>
              <a:rPr lang="en-US" dirty="0" err="1"/>
              <a:t>consecatur</a:t>
            </a:r>
            <a:r>
              <a:rPr lang="en-US" dirty="0"/>
              <a:t>?</a:t>
            </a:r>
          </a:p>
          <a:p>
            <a:pPr lvl="0"/>
            <a:r>
              <a:rPr lang="en-US" dirty="0" err="1"/>
              <a:t>Hendem</a:t>
            </a:r>
            <a:r>
              <a:rPr lang="en-US" dirty="0"/>
              <a:t>. Ut </a:t>
            </a:r>
            <a:r>
              <a:rPr lang="en-US" dirty="0" err="1"/>
              <a:t>officitatur</a:t>
            </a:r>
            <a:r>
              <a:rPr lang="en-US" dirty="0"/>
              <a:t>, </a:t>
            </a:r>
            <a:r>
              <a:rPr lang="en-US" dirty="0" err="1"/>
              <a:t>ipsandus</a:t>
            </a:r>
            <a:r>
              <a:rPr lang="en-US" dirty="0"/>
              <a:t> as </a:t>
            </a:r>
            <a:r>
              <a:rPr lang="en-US" dirty="0" err="1"/>
              <a:t>as</a:t>
            </a:r>
            <a:r>
              <a:rPr lang="en-US" dirty="0"/>
              <a:t> mod </a:t>
            </a:r>
            <a:r>
              <a:rPr lang="en-US" dirty="0" err="1"/>
              <a:t>ut</a:t>
            </a:r>
            <a:r>
              <a:rPr lang="en-US" dirty="0"/>
              <a:t> qui a ne </a:t>
            </a:r>
            <a:r>
              <a:rPr lang="en-US" dirty="0" err="1"/>
              <a:t>nonsers</a:t>
            </a:r>
            <a:r>
              <a:rPr lang="en-US" dirty="0"/>
              <a:t> </a:t>
            </a:r>
            <a:r>
              <a:rPr lang="en-US" dirty="0" err="1"/>
              <a:t>picium</a:t>
            </a:r>
            <a:r>
              <a:rPr lang="en-US" dirty="0"/>
              <a:t> </a:t>
            </a:r>
            <a:r>
              <a:rPr lang="en-US" dirty="0" err="1"/>
              <a:t>ut</a:t>
            </a:r>
            <a:r>
              <a:rPr lang="en-US" dirty="0"/>
              <a:t> </a:t>
            </a:r>
            <a:r>
              <a:rPr lang="en-US" dirty="0" err="1"/>
              <a:t>eaquo</a:t>
            </a:r>
            <a:r>
              <a:rPr lang="en-US" dirty="0"/>
              <a:t> il in non </a:t>
            </a:r>
            <a:r>
              <a:rPr lang="en-US" dirty="0" err="1"/>
              <a:t>paria</a:t>
            </a:r>
            <a:r>
              <a:rPr lang="en-US" dirty="0"/>
              <a:t> </a:t>
            </a:r>
            <a:r>
              <a:rPr lang="en-US" dirty="0" err="1"/>
              <a:t>auda</a:t>
            </a:r>
            <a:r>
              <a:rPr lang="en-US" dirty="0"/>
              <a:t> </a:t>
            </a:r>
            <a:r>
              <a:rPr lang="en-US" dirty="0" err="1"/>
              <a:t>cus</a:t>
            </a:r>
            <a:r>
              <a:rPr lang="en-US" dirty="0"/>
              <a:t> </a:t>
            </a:r>
            <a:r>
              <a:rPr lang="en-US" dirty="0" err="1"/>
              <a:t>sollor</a:t>
            </a:r>
            <a:r>
              <a:rPr lang="en-US" dirty="0"/>
              <a:t> </a:t>
            </a:r>
            <a:r>
              <a:rPr lang="en-US" dirty="0" err="1"/>
              <a:t>maio</a:t>
            </a:r>
            <a:r>
              <a:rPr lang="en-US" dirty="0"/>
              <a:t>. Nam, </a:t>
            </a:r>
            <a:r>
              <a:rPr lang="en-US" dirty="0" err="1"/>
              <a:t>nimus</a:t>
            </a:r>
            <a:r>
              <a:rPr lang="en-US" dirty="0"/>
              <a:t>.</a:t>
            </a:r>
          </a:p>
          <a:p>
            <a:pPr lvl="0"/>
            <a:r>
              <a:rPr lang="en-US" dirty="0" err="1"/>
              <a:t>Poreceris</a:t>
            </a:r>
            <a:r>
              <a:rPr lang="en-US" dirty="0"/>
              <a:t> es </a:t>
            </a:r>
            <a:r>
              <a:rPr lang="en-US" dirty="0" err="1"/>
              <a:t>ut</a:t>
            </a:r>
            <a:r>
              <a:rPr lang="en-US" dirty="0"/>
              <a:t> </a:t>
            </a:r>
            <a:r>
              <a:rPr lang="en-US" dirty="0" err="1"/>
              <a:t>aut</a:t>
            </a:r>
            <a:r>
              <a:rPr lang="en-US" dirty="0"/>
              <a:t> </a:t>
            </a:r>
            <a:r>
              <a:rPr lang="en-US" dirty="0" err="1"/>
              <a:t>omnihit</a:t>
            </a:r>
            <a:r>
              <a:rPr lang="en-US" dirty="0"/>
              <a:t> </a:t>
            </a:r>
            <a:r>
              <a:rPr lang="en-US" dirty="0" err="1"/>
              <a:t>magnimo</a:t>
            </a:r>
            <a:r>
              <a:rPr lang="en-US" dirty="0"/>
              <a:t> </a:t>
            </a:r>
            <a:r>
              <a:rPr lang="en-US" dirty="0" err="1"/>
              <a:t>quidebi</a:t>
            </a:r>
            <a:r>
              <a:rPr lang="en-US" dirty="0"/>
              <a:t> </a:t>
            </a:r>
            <a:r>
              <a:rPr lang="en-US" dirty="0" err="1"/>
              <a:t>tiusto</a:t>
            </a:r>
            <a:r>
              <a:rPr lang="en-US" dirty="0"/>
              <a:t> </a:t>
            </a:r>
            <a:r>
              <a:rPr lang="en-US" dirty="0" err="1"/>
              <a:t>quas</a:t>
            </a:r>
            <a:r>
              <a:rPr lang="en-US" dirty="0"/>
              <a:t> </a:t>
            </a:r>
            <a:r>
              <a:rPr lang="en-US" dirty="0" err="1"/>
              <a:t>volenditatem</a:t>
            </a:r>
            <a:r>
              <a:rPr lang="en-US" dirty="0"/>
              <a:t> la dis as min et </a:t>
            </a:r>
            <a:r>
              <a:rPr lang="en-US" dirty="0" err="1"/>
              <a:t>disquisit</a:t>
            </a:r>
            <a:r>
              <a:rPr lang="en-US" dirty="0"/>
              <a:t> et </a:t>
            </a:r>
            <a:r>
              <a:rPr lang="en-US" dirty="0" err="1"/>
              <a:t>ut</a:t>
            </a:r>
            <a:r>
              <a:rPr lang="en-US" dirty="0"/>
              <a:t> </a:t>
            </a:r>
            <a:r>
              <a:rPr lang="en-US" dirty="0" err="1"/>
              <a:t>duntiam</a:t>
            </a:r>
            <a:r>
              <a:rPr lang="en-US" dirty="0"/>
              <a:t> as </a:t>
            </a:r>
            <a:r>
              <a:rPr lang="en-US" dirty="0" err="1"/>
              <a:t>cumende</a:t>
            </a:r>
            <a:r>
              <a:rPr lang="en-US" dirty="0"/>
              <a:t> </a:t>
            </a:r>
            <a:r>
              <a:rPr lang="en-US" dirty="0" err="1"/>
              <a:t>rferum</a:t>
            </a:r>
            <a:r>
              <a:rPr lang="en-US" dirty="0"/>
              <a:t> </a:t>
            </a:r>
            <a:r>
              <a:rPr lang="en-US" dirty="0" err="1"/>
              <a:t>cupientiunt</a:t>
            </a:r>
            <a:r>
              <a:rPr lang="en-US" dirty="0"/>
              <a:t> la </a:t>
            </a:r>
            <a:r>
              <a:rPr lang="en-US" dirty="0" err="1"/>
              <a:t>vidis</a:t>
            </a:r>
            <a:r>
              <a:rPr lang="en-US" dirty="0"/>
              <a:t> </a:t>
            </a:r>
            <a:r>
              <a:rPr lang="en-US" dirty="0" err="1"/>
              <a:t>dolupit</a:t>
            </a:r>
            <a:r>
              <a:rPr lang="en-US" dirty="0"/>
              <a:t> </a:t>
            </a:r>
            <a:r>
              <a:rPr lang="en-US" dirty="0" err="1"/>
              <a:t>ommodit</a:t>
            </a:r>
            <a:r>
              <a:rPr lang="en-US" dirty="0"/>
              <a:t> et, </a:t>
            </a:r>
            <a:r>
              <a:rPr lang="en-US" dirty="0" err="1"/>
              <a:t>iunt</a:t>
            </a:r>
            <a:r>
              <a:rPr lang="en-US" dirty="0"/>
              <a:t> re lit lam </a:t>
            </a:r>
            <a:r>
              <a:rPr lang="en-US" dirty="0" err="1"/>
              <a:t>eossimpercia</a:t>
            </a:r>
            <a:r>
              <a:rPr lang="en-US" dirty="0"/>
              <a:t> pore </a:t>
            </a:r>
            <a:r>
              <a:rPr lang="en-US" dirty="0" err="1"/>
              <a:t>pellupta</a:t>
            </a:r>
            <a:r>
              <a:rPr lang="en-US" dirty="0"/>
              <a:t> dolore </a:t>
            </a:r>
            <a:r>
              <a:rPr lang="en-US" dirty="0" err="1"/>
              <a:t>eati</a:t>
            </a:r>
            <a:r>
              <a:rPr lang="en-US" dirty="0"/>
              <a:t> </a:t>
            </a:r>
            <a:r>
              <a:rPr lang="en-US" dirty="0" err="1"/>
              <a:t>quia</a:t>
            </a:r>
            <a:r>
              <a:rPr lang="en-US" dirty="0"/>
              <a:t> </a:t>
            </a:r>
            <a:r>
              <a:rPr lang="en-US" dirty="0" err="1"/>
              <a:t>cusamet</a:t>
            </a:r>
            <a:r>
              <a:rPr lang="en-US" dirty="0"/>
              <a:t> </a:t>
            </a:r>
            <a:r>
              <a:rPr lang="en-US" dirty="0" err="1"/>
              <a:t>volore</a:t>
            </a:r>
            <a:r>
              <a:rPr lang="en-US" dirty="0"/>
              <a:t> </a:t>
            </a:r>
            <a:r>
              <a:rPr lang="en-US" dirty="0" err="1"/>
              <a:t>nonserrorrum</a:t>
            </a:r>
            <a:r>
              <a:rPr lang="en-US" dirty="0"/>
              <a:t> </a:t>
            </a:r>
            <a:r>
              <a:rPr lang="en-US" dirty="0" err="1"/>
              <a:t>est</a:t>
            </a:r>
            <a:r>
              <a:rPr lang="en-US" dirty="0"/>
              <a:t>, </a:t>
            </a:r>
            <a:r>
              <a:rPr lang="en-US" dirty="0" err="1"/>
              <a:t>soloria</a:t>
            </a:r>
            <a:r>
              <a:rPr lang="en-US" dirty="0"/>
              <a:t> </a:t>
            </a:r>
            <a:r>
              <a:rPr lang="en-US" dirty="0" err="1"/>
              <a:t>vendanimint</a:t>
            </a:r>
            <a:r>
              <a:rPr lang="en-US" dirty="0"/>
              <a:t> qui arum </a:t>
            </a:r>
            <a:r>
              <a:rPr lang="en-US" dirty="0" err="1"/>
              <a:t>ilist</a:t>
            </a:r>
            <a:r>
              <a:rPr lang="en-US" dirty="0"/>
              <a:t>, que </a:t>
            </a:r>
            <a:r>
              <a:rPr lang="en-US" dirty="0" err="1"/>
              <a:t>sequi</a:t>
            </a:r>
            <a:r>
              <a:rPr lang="en-US" dirty="0"/>
              <a:t> </a:t>
            </a:r>
            <a:r>
              <a:rPr lang="en-US" dirty="0" err="1"/>
              <a:t>repudae</a:t>
            </a:r>
            <a:r>
              <a:rPr lang="en-US" dirty="0"/>
              <a:t> </a:t>
            </a:r>
            <a:r>
              <a:rPr lang="en-US" dirty="0" err="1"/>
              <a:t>nimus</a:t>
            </a:r>
            <a:r>
              <a:rPr lang="en-US" dirty="0"/>
              <a:t> </a:t>
            </a:r>
            <a:r>
              <a:rPr lang="en-US" dirty="0" err="1"/>
              <a:t>aboreprem</a:t>
            </a:r>
            <a:r>
              <a:rPr lang="en-US" dirty="0"/>
              <a:t> </a:t>
            </a:r>
            <a:r>
              <a:rPr lang="en-US" dirty="0" err="1"/>
              <a:t>audae</a:t>
            </a:r>
            <a:r>
              <a:rPr lang="en-US" dirty="0"/>
              <a:t> </a:t>
            </a:r>
            <a:r>
              <a:rPr lang="en-US" dirty="0" err="1"/>
              <a:t>volesen</a:t>
            </a:r>
            <a:r>
              <a:rPr lang="en-US" dirty="0"/>
              <a:t> </a:t>
            </a:r>
            <a:r>
              <a:rPr lang="en-US" dirty="0" err="1"/>
              <a:t>imaximp</a:t>
            </a:r>
            <a:r>
              <a:rPr lang="en-US" dirty="0"/>
              <a:t> </a:t>
            </a:r>
            <a:r>
              <a:rPr lang="en-US" dirty="0" err="1"/>
              <a:t>orenduciam</a:t>
            </a:r>
            <a:r>
              <a:rPr lang="en-US" dirty="0"/>
              <a:t> </a:t>
            </a:r>
            <a:r>
              <a:rPr lang="en-US" dirty="0" err="1"/>
              <a:t>evercidus</a:t>
            </a:r>
            <a:r>
              <a:rPr lang="en-US" dirty="0"/>
              <a:t> </a:t>
            </a:r>
            <a:r>
              <a:rPr lang="en-US" dirty="0" err="1"/>
              <a:t>quibus</a:t>
            </a:r>
            <a:r>
              <a:rPr lang="en-US" dirty="0"/>
              <a:t> </a:t>
            </a:r>
            <a:r>
              <a:rPr lang="en-US" dirty="0" err="1"/>
              <a:t>aniti</a:t>
            </a:r>
            <a:r>
              <a:rPr lang="en-US" dirty="0"/>
              <a:t> </a:t>
            </a:r>
            <a:r>
              <a:rPr lang="en-US" dirty="0" err="1"/>
              <a:t>dolorep</a:t>
            </a:r>
            <a:r>
              <a:rPr lang="en-US" dirty="0"/>
              <a:t> </a:t>
            </a:r>
            <a:r>
              <a:rPr lang="en-US" dirty="0" err="1"/>
              <a:t>tiorrum</a:t>
            </a:r>
            <a:r>
              <a:rPr lang="en-US" dirty="0"/>
              <a:t> </a:t>
            </a:r>
            <a:r>
              <a:rPr lang="en-US" dirty="0" err="1"/>
              <a:t>hilique</a:t>
            </a:r>
            <a:r>
              <a:rPr lang="en-US" dirty="0"/>
              <a:t> ped que </a:t>
            </a:r>
            <a:r>
              <a:rPr lang="en-US" dirty="0" err="1"/>
              <a:t>volorep</a:t>
            </a:r>
            <a:r>
              <a:rPr lang="en-US" dirty="0"/>
              <a:t> </a:t>
            </a:r>
            <a:r>
              <a:rPr lang="en-US" dirty="0" err="1"/>
              <a:t>elluptatur</a:t>
            </a:r>
            <a:r>
              <a:rPr lang="en-US" dirty="0"/>
              <a:t>?</a:t>
            </a:r>
          </a:p>
          <a:p>
            <a:pPr lvl="0"/>
            <a:r>
              <a:rPr lang="en-US" dirty="0" err="1"/>
              <a:t>Xet</a:t>
            </a:r>
            <a:r>
              <a:rPr lang="en-US" dirty="0"/>
              <a:t> </a:t>
            </a:r>
            <a:r>
              <a:rPr lang="en-US" dirty="0" err="1"/>
              <a:t>ut</a:t>
            </a:r>
            <a:r>
              <a:rPr lang="en-US" dirty="0"/>
              <a:t> </a:t>
            </a:r>
            <a:r>
              <a:rPr lang="en-US" dirty="0" err="1"/>
              <a:t>duntiam</a:t>
            </a:r>
            <a:r>
              <a:rPr lang="en-US" dirty="0"/>
              <a:t> as </a:t>
            </a:r>
            <a:r>
              <a:rPr lang="en-US" dirty="0" err="1"/>
              <a:t>cumende</a:t>
            </a:r>
            <a:r>
              <a:rPr lang="en-US" dirty="0"/>
              <a:t> </a:t>
            </a:r>
            <a:r>
              <a:rPr lang="en-US" dirty="0" err="1"/>
              <a:t>rferum</a:t>
            </a:r>
            <a:r>
              <a:rPr lang="en-US" dirty="0"/>
              <a:t> </a:t>
            </a:r>
            <a:r>
              <a:rPr lang="en-US" dirty="0" err="1"/>
              <a:t>cupientiunt</a:t>
            </a:r>
            <a:r>
              <a:rPr lang="en-US" dirty="0"/>
              <a:t> la </a:t>
            </a:r>
            <a:r>
              <a:rPr lang="en-US" dirty="0" err="1"/>
              <a:t>vidis</a:t>
            </a:r>
            <a:r>
              <a:rPr lang="en-US" dirty="0"/>
              <a:t> </a:t>
            </a:r>
            <a:r>
              <a:rPr lang="en-US" dirty="0" err="1"/>
              <a:t>dolupit</a:t>
            </a:r>
            <a:r>
              <a:rPr lang="en-US" dirty="0"/>
              <a:t> </a:t>
            </a:r>
            <a:r>
              <a:rPr lang="en-US" dirty="0" err="1"/>
              <a:t>ommodit</a:t>
            </a:r>
            <a:r>
              <a:rPr lang="en-US" dirty="0"/>
              <a:t> et, </a:t>
            </a:r>
            <a:r>
              <a:rPr lang="en-US" dirty="0" err="1"/>
              <a:t>iunt</a:t>
            </a:r>
            <a:r>
              <a:rPr lang="en-US" dirty="0"/>
              <a:t> re lit lam </a:t>
            </a:r>
            <a:r>
              <a:rPr lang="en-US" dirty="0" err="1"/>
              <a:t>eossimpercia</a:t>
            </a:r>
            <a:r>
              <a:rPr lang="en-US" dirty="0"/>
              <a:t> pore </a:t>
            </a:r>
            <a:r>
              <a:rPr lang="en-US" dirty="0" err="1"/>
              <a:t>pellupta</a:t>
            </a:r>
            <a:r>
              <a:rPr lang="en-US" dirty="0"/>
              <a:t>.</a:t>
            </a:r>
          </a:p>
        </p:txBody>
      </p:sp>
      <p:sp>
        <p:nvSpPr>
          <p:cNvPr id="23" name="Text Placeholder 21">
            <a:extLst>
              <a:ext uri="{FF2B5EF4-FFF2-40B4-BE49-F238E27FC236}">
                <a16:creationId xmlns:a16="http://schemas.microsoft.com/office/drawing/2014/main" id="{9A37CC16-A9A4-905E-C6AF-B5D0E68D4BD8}"/>
              </a:ext>
            </a:extLst>
          </p:cNvPr>
          <p:cNvSpPr>
            <a:spLocks noGrp="1"/>
          </p:cNvSpPr>
          <p:nvPr>
            <p:ph type="body" sz="quarter" idx="12" hasCustomPrompt="1"/>
          </p:nvPr>
        </p:nvSpPr>
        <p:spPr>
          <a:xfrm>
            <a:off x="540000" y="1620000"/>
            <a:ext cx="9720000" cy="539517"/>
          </a:xfrm>
          <a:prstGeom prst="rect">
            <a:avLst/>
          </a:prstGeom>
        </p:spPr>
        <p:txBody>
          <a:bodyPr lIns="0" tIns="0" rIns="0" bIns="0"/>
          <a:lstStyle>
            <a:lvl1pPr marL="0" indent="0">
              <a:buNone/>
              <a:defRPr sz="2800">
                <a:solidFill>
                  <a:srgbClr val="56ACE4"/>
                </a:solidFill>
                <a:latin typeface="+mj-lt"/>
              </a:defRPr>
            </a:lvl1pPr>
            <a:lvl2pPr>
              <a:defRPr sz="2000"/>
            </a:lvl2pPr>
            <a:lvl3pPr>
              <a:defRPr sz="1800"/>
            </a:lvl3pPr>
            <a:lvl4pPr>
              <a:defRPr sz="1600"/>
            </a:lvl4pPr>
            <a:lvl5pPr>
              <a:defRPr sz="1600"/>
            </a:lvl5pPr>
          </a:lstStyle>
          <a:p>
            <a:pPr lvl="0"/>
            <a:r>
              <a:rPr lang="en-US" dirty="0"/>
              <a:t>Sub Title</a:t>
            </a:r>
            <a:endParaRPr lang="pt-PT" dirty="0"/>
          </a:p>
        </p:txBody>
      </p:sp>
      <p:pic>
        <p:nvPicPr>
          <p:cNvPr id="24" name="Graphic 23">
            <a:extLst>
              <a:ext uri="{FF2B5EF4-FFF2-40B4-BE49-F238E27FC236}">
                <a16:creationId xmlns:a16="http://schemas.microsoft.com/office/drawing/2014/main" id="{6A40F2F8-CB76-5F7D-ADD1-80E3C49DD99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6120000"/>
            <a:ext cx="1873009" cy="422937"/>
          </a:xfrm>
          <a:prstGeom prst="rect">
            <a:avLst/>
          </a:prstGeom>
        </p:spPr>
      </p:pic>
      <p:sp>
        <p:nvSpPr>
          <p:cNvPr id="27" name="Text Placeholder 26">
            <a:extLst>
              <a:ext uri="{FF2B5EF4-FFF2-40B4-BE49-F238E27FC236}">
                <a16:creationId xmlns:a16="http://schemas.microsoft.com/office/drawing/2014/main" id="{BCE2F8C1-5E43-DB52-169F-D431A8B74A7D}"/>
              </a:ext>
            </a:extLst>
          </p:cNvPr>
          <p:cNvSpPr>
            <a:spLocks noGrp="1"/>
          </p:cNvSpPr>
          <p:nvPr>
            <p:ph type="body" sz="quarter" idx="13" hasCustomPrompt="1"/>
          </p:nvPr>
        </p:nvSpPr>
        <p:spPr>
          <a:xfrm>
            <a:off x="540000" y="779049"/>
            <a:ext cx="8288700" cy="593725"/>
          </a:xfrm>
          <a:prstGeom prst="rect">
            <a:avLst/>
          </a:prstGeom>
        </p:spPr>
        <p:txBody>
          <a:bodyPr lIns="0" tIns="0" rIns="0" bIns="0" anchor="b" anchorCtr="0"/>
          <a:lstStyle>
            <a:lvl1pPr marL="0" indent="0">
              <a:lnSpc>
                <a:spcPts val="3400"/>
              </a:lnSpc>
              <a:spcBef>
                <a:spcPts val="0"/>
              </a:spcBef>
              <a:buNone/>
              <a:defRPr sz="3200" cap="all" baseline="0">
                <a:solidFill>
                  <a:schemeClr val="bg1"/>
                </a:solidFill>
                <a:latin typeface="+mj-lt"/>
              </a:defRPr>
            </a:lvl1pPr>
          </a:lstStyle>
          <a:p>
            <a:pPr lvl="0"/>
            <a:r>
              <a:rPr lang="en-US" dirty="0"/>
              <a:t>Title</a:t>
            </a:r>
            <a:endParaRPr lang="pt-PT" dirty="0"/>
          </a:p>
        </p:txBody>
      </p:sp>
      <p:sp>
        <p:nvSpPr>
          <p:cNvPr id="2" name="Text Placeholder 2">
            <a:extLst>
              <a:ext uri="{FF2B5EF4-FFF2-40B4-BE49-F238E27FC236}">
                <a16:creationId xmlns:a16="http://schemas.microsoft.com/office/drawing/2014/main" id="{85B10877-5E07-83D8-5D44-8FEC4D4EDDDF}"/>
              </a:ext>
            </a:extLst>
          </p:cNvPr>
          <p:cNvSpPr>
            <a:spLocks noGrp="1"/>
          </p:cNvSpPr>
          <p:nvPr>
            <p:ph type="body" sz="quarter" idx="14" hasCustomPrompt="1"/>
          </p:nvPr>
        </p:nvSpPr>
        <p:spPr>
          <a:xfrm rot="16200000">
            <a:off x="9335054" y="3512552"/>
            <a:ext cx="4380389" cy="911773"/>
          </a:xfrm>
          <a:prstGeom prst="rect">
            <a:avLst/>
          </a:prstGeom>
        </p:spPr>
        <p:txBody>
          <a:bodyPr lIns="0" tIns="0" rIns="0" bIns="0" anchor="ctr" anchorCtr="0"/>
          <a:lstStyle>
            <a:lvl1pPr marL="0" indent="0">
              <a:lnSpc>
                <a:spcPct val="100000"/>
              </a:lnSpc>
              <a:spcBef>
                <a:spcPts val="0"/>
              </a:spcBef>
              <a:buNone/>
              <a:defRPr sz="4000" b="1">
                <a:solidFill>
                  <a:srgbClr val="EBF5FC"/>
                </a:solidFill>
                <a:latin typeface="Bebas Neue" panose="020B0606020202050201" pitchFamily="34" charset="0"/>
              </a:defRPr>
            </a:lvl1pPr>
          </a:lstStyle>
          <a:p>
            <a:pPr lvl="0"/>
            <a:r>
              <a:rPr lang="en-US" dirty="0" err="1"/>
              <a:t>Titulo</a:t>
            </a:r>
            <a:r>
              <a:rPr lang="en-US" dirty="0"/>
              <a:t> da apresentação</a:t>
            </a:r>
            <a:endParaRPr lang="pt-PT" dirty="0"/>
          </a:p>
        </p:txBody>
      </p:sp>
    </p:spTree>
    <p:extLst>
      <p:ext uri="{BB962C8B-B14F-4D97-AF65-F5344CB8AC3E}">
        <p14:creationId xmlns:p14="http://schemas.microsoft.com/office/powerpoint/2010/main" val="14765881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0ED456-FC14-EC1B-4FF3-8892B77D48E8}"/>
              </a:ext>
            </a:extLst>
          </p:cNvPr>
          <p:cNvSpPr/>
          <p:nvPr userDrawn="1"/>
        </p:nvSpPr>
        <p:spPr>
          <a:xfrm>
            <a:off x="2786742" y="0"/>
            <a:ext cx="9405258" cy="6858000"/>
          </a:xfrm>
          <a:prstGeom prst="rect">
            <a:avLst/>
          </a:prstGeom>
          <a:solidFill>
            <a:srgbClr val="1F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Picture Placeholder 5">
            <a:extLst>
              <a:ext uri="{FF2B5EF4-FFF2-40B4-BE49-F238E27FC236}">
                <a16:creationId xmlns:a16="http://schemas.microsoft.com/office/drawing/2014/main" id="{8AAFBC9A-928E-66B6-881B-494EF6D61D16}"/>
              </a:ext>
            </a:extLst>
          </p:cNvPr>
          <p:cNvSpPr>
            <a:spLocks noGrp="1"/>
          </p:cNvSpPr>
          <p:nvPr>
            <p:ph type="pic" sz="quarter" idx="10"/>
          </p:nvPr>
        </p:nvSpPr>
        <p:spPr>
          <a:xfrm>
            <a:off x="-3309258" y="-2207079"/>
            <a:ext cx="9405258" cy="9405258"/>
          </a:xfrm>
          <a:custGeom>
            <a:avLst/>
            <a:gdLst>
              <a:gd name="connsiteX0" fmla="*/ 4702629 w 9405258"/>
              <a:gd name="connsiteY0" fmla="*/ 0 h 9405258"/>
              <a:gd name="connsiteX1" fmla="*/ 9405258 w 9405258"/>
              <a:gd name="connsiteY1" fmla="*/ 4702629 h 9405258"/>
              <a:gd name="connsiteX2" fmla="*/ 4702629 w 9405258"/>
              <a:gd name="connsiteY2" fmla="*/ 9405258 h 9405258"/>
              <a:gd name="connsiteX3" fmla="*/ 0 w 9405258"/>
              <a:gd name="connsiteY3" fmla="*/ 4702629 h 9405258"/>
              <a:gd name="connsiteX4" fmla="*/ 4702629 w 9405258"/>
              <a:gd name="connsiteY4" fmla="*/ 0 h 940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5258" h="9405258">
                <a:moveTo>
                  <a:pt x="4702629" y="0"/>
                </a:moveTo>
                <a:cubicBezTo>
                  <a:pt x="7299819" y="0"/>
                  <a:pt x="9405258" y="2105439"/>
                  <a:pt x="9405258" y="4702629"/>
                </a:cubicBezTo>
                <a:cubicBezTo>
                  <a:pt x="9405258" y="7299819"/>
                  <a:pt x="7299819" y="9405258"/>
                  <a:pt x="4702629" y="9405258"/>
                </a:cubicBezTo>
                <a:cubicBezTo>
                  <a:pt x="2105439" y="9405258"/>
                  <a:pt x="0" y="7299819"/>
                  <a:pt x="0" y="4702629"/>
                </a:cubicBezTo>
                <a:cubicBezTo>
                  <a:pt x="0" y="2105439"/>
                  <a:pt x="2105439" y="0"/>
                  <a:pt x="4702629" y="0"/>
                </a:cubicBezTo>
                <a:close/>
              </a:path>
            </a:pathLst>
          </a:custGeom>
          <a:blipFill>
            <a:blip r:embed="rId2"/>
            <a:stretch>
              <a:fillRect l="-92954" t="-10403" r="-26996" b="-13789"/>
            </a:stretch>
          </a:blipFill>
          <a:effectLst>
            <a:outerShdw blurRad="508000" dist="241300" dir="2700000" algn="tl" rotWithShape="0">
              <a:prstClr val="black">
                <a:alpha val="40000"/>
              </a:prstClr>
            </a:outerShdw>
          </a:effectLst>
        </p:spPr>
        <p:txBody>
          <a:bodyPr wrap="square" anchor="ctr" anchorCtr="0">
            <a:noAutofit/>
          </a:bodyPr>
          <a:lstStyle>
            <a:lvl1pPr marL="0" indent="0" algn="ctr">
              <a:buNone/>
              <a:defRPr/>
            </a:lvl1pPr>
          </a:lstStyle>
          <a:p>
            <a:endParaRPr lang="pt-PT" dirty="0"/>
          </a:p>
        </p:txBody>
      </p:sp>
      <p:sp>
        <p:nvSpPr>
          <p:cNvPr id="2" name="Title 1">
            <a:extLst>
              <a:ext uri="{FF2B5EF4-FFF2-40B4-BE49-F238E27FC236}">
                <a16:creationId xmlns:a16="http://schemas.microsoft.com/office/drawing/2014/main" id="{397C17C9-B127-4E31-CC09-F1E39FCA36B7}"/>
              </a:ext>
            </a:extLst>
          </p:cNvPr>
          <p:cNvSpPr>
            <a:spLocks noGrp="1"/>
          </p:cNvSpPr>
          <p:nvPr>
            <p:ph type="title" hasCustomPrompt="1"/>
          </p:nvPr>
        </p:nvSpPr>
        <p:spPr>
          <a:xfrm>
            <a:off x="431999" y="0"/>
            <a:ext cx="3082725" cy="4991100"/>
          </a:xfrm>
          <a:prstGeom prst="rect">
            <a:avLst/>
          </a:prstGeom>
        </p:spPr>
        <p:txBody>
          <a:bodyPr wrap="square" lIns="0" tIns="0" rIns="0" bIns="0" anchor="ctr" anchorCtr="0"/>
          <a:lstStyle>
            <a:lvl1pPr>
              <a:defRPr sz="3600">
                <a:solidFill>
                  <a:schemeClr val="bg1"/>
                </a:solidFill>
              </a:defRPr>
            </a:lvl1pPr>
          </a:lstStyle>
          <a:p>
            <a:r>
              <a:rPr lang="en-US" dirty="0"/>
              <a:t>Title</a:t>
            </a:r>
            <a:endParaRPr lang="pt-PT" dirty="0"/>
          </a:p>
        </p:txBody>
      </p:sp>
      <p:sp>
        <p:nvSpPr>
          <p:cNvPr id="8" name="Text Placeholder 7">
            <a:extLst>
              <a:ext uri="{FF2B5EF4-FFF2-40B4-BE49-F238E27FC236}">
                <a16:creationId xmlns:a16="http://schemas.microsoft.com/office/drawing/2014/main" id="{898CF5FD-0F20-089D-99C9-40A8F4599FF5}"/>
              </a:ext>
            </a:extLst>
          </p:cNvPr>
          <p:cNvSpPr>
            <a:spLocks noGrp="1"/>
          </p:cNvSpPr>
          <p:nvPr>
            <p:ph type="body" sz="quarter" idx="11"/>
          </p:nvPr>
        </p:nvSpPr>
        <p:spPr>
          <a:xfrm>
            <a:off x="6791324" y="733425"/>
            <a:ext cx="4733925" cy="5133975"/>
          </a:xfrm>
          <a:prstGeom prst="rect">
            <a:avLst/>
          </a:prstGeom>
        </p:spPr>
        <p:txBody>
          <a:bodyPr lIns="0" tIns="0" rIns="0" bIns="0"/>
          <a:lstStyle>
            <a:lvl1pPr marL="266700" indent="-266700">
              <a:buFont typeface="Arial" panose="020B0604020202020204" pitchFamily="34" charset="0"/>
              <a:buChar cha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pt-PT" dirty="0"/>
          </a:p>
        </p:txBody>
      </p:sp>
      <p:pic>
        <p:nvPicPr>
          <p:cNvPr id="9" name="Graphic 8">
            <a:extLst>
              <a:ext uri="{FF2B5EF4-FFF2-40B4-BE49-F238E27FC236}">
                <a16:creationId xmlns:a16="http://schemas.microsoft.com/office/drawing/2014/main" id="{8E75519F-932F-71F8-DC7B-A04F7A045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2241" y="6120000"/>
            <a:ext cx="1873009" cy="422937"/>
          </a:xfrm>
          <a:prstGeom prst="rect">
            <a:avLst/>
          </a:prstGeom>
        </p:spPr>
      </p:pic>
    </p:spTree>
    <p:extLst>
      <p:ext uri="{BB962C8B-B14F-4D97-AF65-F5344CB8AC3E}">
        <p14:creationId xmlns:p14="http://schemas.microsoft.com/office/powerpoint/2010/main" val="911721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19251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795D1A8-042F-8025-D5D0-0E47BF6B7362}"/>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6077" r="16077"/>
          <a:stretch/>
        </p:blipFill>
        <p:spPr/>
      </p:pic>
      <p:sp>
        <p:nvSpPr>
          <p:cNvPr id="2" name="Title 1">
            <a:extLst>
              <a:ext uri="{FF2B5EF4-FFF2-40B4-BE49-F238E27FC236}">
                <a16:creationId xmlns:a16="http://schemas.microsoft.com/office/drawing/2014/main" id="{4C746204-9885-3476-8AC8-EB7E2C164568}"/>
              </a:ext>
            </a:extLst>
          </p:cNvPr>
          <p:cNvSpPr>
            <a:spLocks noGrp="1"/>
          </p:cNvSpPr>
          <p:nvPr>
            <p:ph type="title"/>
          </p:nvPr>
        </p:nvSpPr>
        <p:spPr>
          <a:xfrm>
            <a:off x="359999" y="1415285"/>
            <a:ext cx="4996542" cy="2301597"/>
          </a:xfrm>
        </p:spPr>
        <p:txBody>
          <a:bodyPr/>
          <a:lstStyle/>
          <a:p>
            <a:r>
              <a:rPr lang="pt-PT" sz="4000" dirty="0"/>
              <a:t>Apresentação e análise do Dossiê nº 01/2021/MS</a:t>
            </a:r>
            <a:br>
              <a:rPr lang="pt-PT" sz="4000" dirty="0"/>
            </a:br>
            <a:br>
              <a:rPr lang="pt-PT" sz="4000" dirty="0"/>
            </a:br>
            <a:r>
              <a:rPr lang="pt-PT" sz="2400" dirty="0"/>
              <a:t>CEJ – Évora</a:t>
            </a:r>
            <a:br>
              <a:rPr lang="pt-PT" sz="2400" dirty="0"/>
            </a:br>
            <a:r>
              <a:rPr lang="pt-PT" sz="2400" dirty="0"/>
              <a:t>16/6/2023</a:t>
            </a:r>
            <a:br>
              <a:rPr lang="pt-PT" sz="4000" dirty="0"/>
            </a:br>
            <a:endParaRPr lang="pt-PT" sz="4000" dirty="0"/>
          </a:p>
        </p:txBody>
      </p:sp>
      <p:sp>
        <p:nvSpPr>
          <p:cNvPr id="4" name="Text Placeholder 3">
            <a:extLst>
              <a:ext uri="{FF2B5EF4-FFF2-40B4-BE49-F238E27FC236}">
                <a16:creationId xmlns:a16="http://schemas.microsoft.com/office/drawing/2014/main" id="{6F859FFC-926B-9A75-9767-B1D231FE4F23}"/>
              </a:ext>
            </a:extLst>
          </p:cNvPr>
          <p:cNvSpPr>
            <a:spLocks noGrp="1"/>
          </p:cNvSpPr>
          <p:nvPr>
            <p:ph type="body" sz="quarter" idx="16"/>
          </p:nvPr>
        </p:nvSpPr>
        <p:spPr>
          <a:xfrm>
            <a:off x="359999" y="5132183"/>
            <a:ext cx="3696361" cy="934668"/>
          </a:xfrm>
        </p:spPr>
        <p:txBody>
          <a:bodyPr/>
          <a:lstStyle/>
          <a:p>
            <a:r>
              <a:rPr lang="pt-PT" dirty="0"/>
              <a:t>Marta Silva</a:t>
            </a:r>
          </a:p>
        </p:txBody>
      </p:sp>
    </p:spTree>
    <p:extLst>
      <p:ext uri="{BB962C8B-B14F-4D97-AF65-F5344CB8AC3E}">
        <p14:creationId xmlns:p14="http://schemas.microsoft.com/office/powerpoint/2010/main" val="39670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11628" y="1284514"/>
            <a:ext cx="10557733" cy="4561115"/>
          </a:xfrm>
        </p:spPr>
        <p:txBody>
          <a:bodyPr/>
          <a:lstStyle/>
          <a:p>
            <a:pPr>
              <a:lnSpc>
                <a:spcPct val="150000"/>
              </a:lnSpc>
            </a:pPr>
            <a:endParaRPr lang="pt-PT" b="1" dirty="0"/>
          </a:p>
          <a:p>
            <a:pPr marL="285750" indent="-285750">
              <a:lnSpc>
                <a:spcPct val="150000"/>
              </a:lnSpc>
              <a:buFont typeface="Arial" panose="020B0604020202020204" pitchFamily="34" charset="0"/>
              <a:buChar char="•"/>
            </a:pPr>
            <a:r>
              <a:rPr lang="pt-PT" dirty="0"/>
              <a:t>De seguida, </a:t>
            </a:r>
            <a:r>
              <a:rPr lang="pt-PT" b="1" dirty="0"/>
              <a:t>A</a:t>
            </a:r>
            <a:r>
              <a:rPr lang="pt-PT" dirty="0"/>
              <a:t> encostou-a à parede da sala e disse-lhe </a:t>
            </a:r>
            <a:r>
              <a:rPr lang="pt-PT" b="1" dirty="0"/>
              <a:t>“vou-te arrancar essas unhas”, “puta”, “vaca</a:t>
            </a:r>
            <a:r>
              <a:rPr lang="pt-PT" dirty="0"/>
              <a:t>”. Alertada pelo ruído da discussão, uma vizinha entrou na habitação de ambos e retirou B de casa. </a:t>
            </a:r>
          </a:p>
          <a:p>
            <a:pPr marL="285750" indent="-285750">
              <a:lnSpc>
                <a:spcPct val="150000"/>
              </a:lnSpc>
              <a:buFont typeface="Arial" panose="020B0604020202020204" pitchFamily="34" charset="0"/>
              <a:buChar char="•"/>
            </a:pPr>
            <a:r>
              <a:rPr lang="pt-PT" dirty="0"/>
              <a:t>No dia seguinte um colega de trabalho de </a:t>
            </a:r>
            <a:r>
              <a:rPr lang="pt-PT" b="1" dirty="0"/>
              <a:t>A</a:t>
            </a:r>
            <a:r>
              <a:rPr lang="pt-PT" dirty="0"/>
              <a:t>, ao ver as lesões que este apresentava, alertou um familiar dele. A tia de A foi ao local de trabalho deste e viu um arranhão na zona do pescoço, duas pisaduras na zona do peito e arranhões na barriga. Quando o questionou sobre o motivo de tais lesões, </a:t>
            </a:r>
            <a:r>
              <a:rPr lang="pt-PT" b="1" dirty="0"/>
              <a:t>A</a:t>
            </a:r>
            <a:r>
              <a:rPr lang="pt-PT" dirty="0"/>
              <a:t> disse a chorar que </a:t>
            </a:r>
            <a:r>
              <a:rPr lang="pt-PT" b="1" dirty="0"/>
              <a:t>B</a:t>
            </a:r>
            <a:r>
              <a:rPr lang="pt-PT" dirty="0"/>
              <a:t> era </a:t>
            </a:r>
            <a:r>
              <a:rPr lang="pt-PT" b="1" dirty="0"/>
              <a:t>ciumenta, que controlava o seu Facebook e o telemóvel </a:t>
            </a:r>
            <a:r>
              <a:rPr lang="pt-PT" dirty="0"/>
              <a:t>(…)</a:t>
            </a:r>
          </a:p>
          <a:p>
            <a:pPr marL="285750" indent="-285750">
              <a:lnSpc>
                <a:spcPct val="150000"/>
              </a:lnSpc>
              <a:buFont typeface="Arial" panose="020B0604020202020204" pitchFamily="34" charset="0"/>
              <a:buChar char="•"/>
            </a:pPr>
            <a:r>
              <a:rPr lang="pt-PT" dirty="0"/>
              <a:t>Neste mesmo dia, </a:t>
            </a:r>
            <a:r>
              <a:rPr lang="pt-PT" b="1" dirty="0"/>
              <a:t>A</a:t>
            </a:r>
            <a:r>
              <a:rPr lang="pt-PT" dirty="0"/>
              <a:t> saiu de casa e foi viver para casa dos seus avós paternos. Enquanto esteve a residir em casa dos avós paternos, </a:t>
            </a:r>
            <a:r>
              <a:rPr lang="pt-PT" b="1" dirty="0"/>
              <a:t>B</a:t>
            </a:r>
            <a:r>
              <a:rPr lang="pt-PT" dirty="0"/>
              <a:t> ligava-lhe insistentemente para o telemóvel. </a:t>
            </a:r>
            <a:r>
              <a:rPr lang="pt-PT" b="1" dirty="0"/>
              <a:t>A</a:t>
            </a:r>
            <a:r>
              <a:rPr lang="pt-PT" dirty="0"/>
              <a:t> voltou para a casa onde vivia com </a:t>
            </a:r>
            <a:r>
              <a:rPr lang="pt-PT" b="1" dirty="0"/>
              <a:t>B</a:t>
            </a:r>
            <a:r>
              <a:rPr lang="pt-PT" dirty="0"/>
              <a:t> cerca de uma semana depois.</a:t>
            </a:r>
          </a:p>
          <a:p>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616200" y="1402285"/>
            <a:ext cx="9720000" cy="539517"/>
          </a:xfrm>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178805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1513113"/>
            <a:ext cx="10291286" cy="4558433"/>
          </a:xfrm>
        </p:spPr>
        <p:txBody>
          <a:bodyPr/>
          <a:lstStyle/>
          <a:p>
            <a:pPr>
              <a:lnSpc>
                <a:spcPct val="150000"/>
              </a:lnSpc>
            </a:pPr>
            <a:endParaRPr lang="pt-PT" b="1" dirty="0"/>
          </a:p>
          <a:p>
            <a:pPr marL="285750" indent="-285750">
              <a:buFont typeface="Arial" panose="020B0604020202020204" pitchFamily="34" charset="0"/>
              <a:buChar char="•"/>
            </a:pPr>
            <a:r>
              <a:rPr lang="en-US" b="1" dirty="0" err="1"/>
              <a:t>Trocavam</a:t>
            </a:r>
            <a:r>
              <a:rPr lang="en-US" b="1" dirty="0"/>
              <a:t> </a:t>
            </a:r>
            <a:r>
              <a:rPr lang="en-US" b="1" dirty="0" err="1"/>
              <a:t>mensagens</a:t>
            </a:r>
            <a:r>
              <a:rPr lang="en-US" b="1" dirty="0"/>
              <a:t> </a:t>
            </a:r>
            <a:r>
              <a:rPr lang="en-US" b="1" dirty="0" err="1"/>
              <a:t>insistentemente</a:t>
            </a:r>
            <a:endParaRPr lang="en-US" b="1" dirty="0"/>
          </a:p>
          <a:p>
            <a:pPr marL="285750" indent="-285750">
              <a:buFont typeface="Arial" panose="020B0604020202020204" pitchFamily="34" charset="0"/>
              <a:buChar char="•"/>
            </a:pPr>
            <a:r>
              <a:rPr lang="pt-PT" dirty="0"/>
              <a:t>No dia 12 de outubro, depois de nova discussão, </a:t>
            </a:r>
            <a:r>
              <a:rPr lang="pt-PT" b="1" dirty="0"/>
              <a:t>A</a:t>
            </a:r>
            <a:r>
              <a:rPr lang="pt-PT" dirty="0"/>
              <a:t> voltou para casa da mãe, tendo regressado no dia 14 à casa em que residia com </a:t>
            </a:r>
            <a:r>
              <a:rPr lang="pt-PT" b="1" dirty="0"/>
              <a:t>B</a:t>
            </a:r>
            <a:r>
              <a:rPr lang="pt-PT" dirty="0"/>
              <a:t>. </a:t>
            </a:r>
          </a:p>
          <a:p>
            <a:pPr marL="285750" indent="-285750">
              <a:buFont typeface="Arial" panose="020B0604020202020204" pitchFamily="34" charset="0"/>
              <a:buChar char="•"/>
            </a:pPr>
            <a:r>
              <a:rPr lang="pt-PT" dirty="0"/>
              <a:t>No dia 13 de outubro, houve um envio insistente de mensagens entre as 00h56m e as 03h49m, sendo a última, enviada por </a:t>
            </a:r>
            <a:r>
              <a:rPr lang="pt-PT" b="1" dirty="0"/>
              <a:t>B</a:t>
            </a:r>
            <a:r>
              <a:rPr lang="pt-PT" dirty="0"/>
              <a:t>, do seguinte teor: “Hoje desapareço da tua vida. Obrigada por o teres feito. Perder-me. Abandonar-me. Gozar-me. Obrigada por me odiares. Espero que sejas feliz. As portas desta casa fecham-se hoje. A minha vida, esta, terminou.”</a:t>
            </a:r>
          </a:p>
          <a:p>
            <a:pPr marL="285750" indent="-285750">
              <a:buFont typeface="Arial" panose="020B0604020202020204" pitchFamily="34" charset="0"/>
              <a:buChar char="•"/>
            </a:pPr>
            <a:r>
              <a:rPr lang="pt-PT" dirty="0"/>
              <a:t>No dia 17 de outubro de 2017, durante a noite, </a:t>
            </a:r>
            <a:r>
              <a:rPr lang="pt-PT" b="1" dirty="0"/>
              <a:t>B</a:t>
            </a:r>
            <a:r>
              <a:rPr lang="pt-PT" dirty="0"/>
              <a:t>, enquanto </a:t>
            </a:r>
            <a:r>
              <a:rPr lang="pt-PT" b="1" dirty="0"/>
              <a:t>A</a:t>
            </a:r>
            <a:r>
              <a:rPr lang="pt-PT" dirty="0"/>
              <a:t> dormia, pegou no telemóvel deste para ver as suas mensagens e Facebook. Viu uma mensagem de </a:t>
            </a:r>
            <a:r>
              <a:rPr lang="pt-PT" b="1" dirty="0"/>
              <a:t>A </a:t>
            </a:r>
            <a:r>
              <a:rPr lang="pt-PT" dirty="0" err="1"/>
              <a:t>a</a:t>
            </a:r>
            <a:r>
              <a:rPr lang="pt-PT" dirty="0"/>
              <a:t> dar os parabéns a uma rapariga com quem o mesmo havia namorado. Sentiu ciúmes e exaltou-se, acordou </a:t>
            </a:r>
            <a:r>
              <a:rPr lang="pt-PT" b="1" dirty="0"/>
              <a:t>A</a:t>
            </a:r>
            <a:r>
              <a:rPr lang="pt-PT" dirty="0"/>
              <a:t> e confrontou-o com o teor da mensagem.</a:t>
            </a:r>
          </a:p>
          <a:p>
            <a:pPr marL="285750" indent="-285750">
              <a:buFont typeface="Arial" panose="020B0604020202020204" pitchFamily="34" charset="0"/>
              <a:buChar char="•"/>
            </a:pPr>
            <a:r>
              <a:rPr lang="pt-PT" dirty="0"/>
              <a:t>Após isto, </a:t>
            </a:r>
            <a:r>
              <a:rPr lang="pt-PT" b="1" dirty="0"/>
              <a:t>B saiu de casa e A trancou-lhe a porta</a:t>
            </a:r>
            <a:r>
              <a:rPr lang="pt-PT" dirty="0"/>
              <a:t>.</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68242"/>
            <a:ext cx="9720000" cy="539517"/>
          </a:xfrm>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10416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39999" y="1889758"/>
            <a:ext cx="10606971" cy="3977642"/>
          </a:xfrm>
        </p:spPr>
        <p:txBody>
          <a:bodyPr/>
          <a:lstStyle/>
          <a:p>
            <a:pPr>
              <a:lnSpc>
                <a:spcPct val="150000"/>
              </a:lnSpc>
            </a:pPr>
            <a:endParaRPr lang="pt-PT" b="1" dirty="0"/>
          </a:p>
          <a:p>
            <a:pPr marL="285750" indent="-285750">
              <a:lnSpc>
                <a:spcPct val="150000"/>
              </a:lnSpc>
              <a:buFont typeface="Arial" panose="020B0604020202020204" pitchFamily="34" charset="0"/>
              <a:buChar char="•"/>
            </a:pPr>
            <a:r>
              <a:rPr lang="pt-PT" dirty="0"/>
              <a:t>Após isto, </a:t>
            </a:r>
            <a:r>
              <a:rPr lang="pt-PT" b="1" dirty="0"/>
              <a:t>B</a:t>
            </a:r>
            <a:r>
              <a:rPr lang="pt-PT" dirty="0"/>
              <a:t> saiu de casa e </a:t>
            </a:r>
            <a:r>
              <a:rPr lang="pt-PT" b="1" dirty="0"/>
              <a:t>A</a:t>
            </a:r>
            <a:r>
              <a:rPr lang="pt-PT" dirty="0"/>
              <a:t> trancou-lhe a porta.</a:t>
            </a:r>
          </a:p>
          <a:p>
            <a:pPr marL="285750" indent="-285750">
              <a:lnSpc>
                <a:spcPct val="150000"/>
              </a:lnSpc>
              <a:buFont typeface="Arial" panose="020B0604020202020204" pitchFamily="34" charset="0"/>
              <a:buChar char="•"/>
            </a:pPr>
            <a:r>
              <a:rPr lang="pt-PT" dirty="0"/>
              <a:t>Entretanto </a:t>
            </a:r>
            <a:r>
              <a:rPr lang="pt-PT" b="1" dirty="0"/>
              <a:t>B</a:t>
            </a:r>
            <a:r>
              <a:rPr lang="pt-PT" dirty="0"/>
              <a:t> enviou dezenas de mensagens para o telemóvel de </a:t>
            </a:r>
            <a:r>
              <a:rPr lang="pt-PT" b="1" dirty="0"/>
              <a:t>A</a:t>
            </a:r>
          </a:p>
          <a:p>
            <a:pPr marL="285750" indent="-285750">
              <a:lnSpc>
                <a:spcPct val="150000"/>
              </a:lnSpc>
              <a:buFont typeface="Arial" panose="020B0604020202020204" pitchFamily="34" charset="0"/>
              <a:buChar char="•"/>
            </a:pPr>
            <a:r>
              <a:rPr lang="pt-PT" b="1" dirty="0"/>
              <a:t>B</a:t>
            </a:r>
            <a:r>
              <a:rPr lang="pt-PT" dirty="0"/>
              <a:t> acabou por voltar a entrar em casa e envolveram-se em discussão, tendo-se ela dirigido à cozinha e munido de uma faca com uma lâmina de 10,5 cm (…) serrilhada, perfurante e cortante.</a:t>
            </a:r>
          </a:p>
          <a:p>
            <a:pPr marL="285750" indent="-285750">
              <a:lnSpc>
                <a:spcPct val="150000"/>
              </a:lnSpc>
              <a:buFont typeface="Arial" panose="020B0604020202020204" pitchFamily="34" charset="0"/>
              <a:buChar char="•"/>
            </a:pPr>
            <a:r>
              <a:rPr lang="pt-PT" b="1" dirty="0"/>
              <a:t>B</a:t>
            </a:r>
            <a:r>
              <a:rPr lang="pt-PT" dirty="0"/>
              <a:t> desferiu um golpe com a referida faca na zona anterior do pescoço de </a:t>
            </a:r>
            <a:r>
              <a:rPr lang="pt-PT" b="1" dirty="0"/>
              <a:t>A</a:t>
            </a:r>
            <a:r>
              <a:rPr lang="pt-PT" dirty="0"/>
              <a:t>,  (…). O ferimento causado pelo golpe apresentava-se inciso, com cerca de 1,5 cm de comprimento e perfurante no sentido de cima para baixo, o que causou em </a:t>
            </a:r>
            <a:r>
              <a:rPr lang="pt-PT" b="1" dirty="0"/>
              <a:t>A</a:t>
            </a:r>
            <a:r>
              <a:rPr lang="pt-PT" dirty="0"/>
              <a:t> um </a:t>
            </a:r>
            <a:r>
              <a:rPr lang="pt-PT" b="1" dirty="0"/>
              <a:t>derrame pleural à direita</a:t>
            </a:r>
            <a:r>
              <a:rPr lang="pt-PT" dirty="0"/>
              <a:t>.</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4287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1889758"/>
            <a:ext cx="10529362" cy="3600000"/>
          </a:xfrm>
        </p:spPr>
        <p:txBody>
          <a:bodyPr/>
          <a:lstStyle/>
          <a:p>
            <a:pPr>
              <a:lnSpc>
                <a:spcPct val="150000"/>
              </a:lnSpc>
            </a:pPr>
            <a:endParaRPr lang="pt-PT" b="1" dirty="0"/>
          </a:p>
          <a:p>
            <a:pPr marL="285750" indent="-285750">
              <a:lnSpc>
                <a:spcPct val="150000"/>
              </a:lnSpc>
              <a:buFont typeface="Arial" panose="020B0604020202020204" pitchFamily="34" charset="0"/>
              <a:buChar char="•"/>
            </a:pPr>
            <a:r>
              <a:rPr lang="pt-PT" b="1" dirty="0"/>
              <a:t>B</a:t>
            </a:r>
            <a:r>
              <a:rPr lang="pt-PT" dirty="0"/>
              <a:t> lavou a faca e colocou-a no sítio próprio para talheres lavados, na cozinha, e, utilizando o telemóvel de </a:t>
            </a:r>
            <a:r>
              <a:rPr lang="pt-PT" b="1" dirty="0"/>
              <a:t>A</a:t>
            </a:r>
            <a:r>
              <a:rPr lang="pt-PT" dirty="0"/>
              <a:t>, ligou para o 112, pelas 04h40m, e comunicou: “o meu namorado cortou-se no peito”. Onze minutos depois, utilizando o mesmo telemóvel, ligou novamente para o 112.</a:t>
            </a:r>
          </a:p>
          <a:p>
            <a:pPr marL="285750" indent="-285750">
              <a:lnSpc>
                <a:spcPct val="150000"/>
              </a:lnSpc>
              <a:buFont typeface="Arial" panose="020B0604020202020204" pitchFamily="34" charset="0"/>
              <a:buChar char="•"/>
            </a:pPr>
            <a:r>
              <a:rPr lang="pt-PT" b="1" dirty="0"/>
              <a:t>A</a:t>
            </a:r>
            <a:r>
              <a:rPr lang="pt-PT" dirty="0"/>
              <a:t> foi socorrido pela emergência médica e bombeiros pelas 04h59m e foi transportado para o hospital, onde ficou internado nos cuidados intensivos.</a:t>
            </a:r>
          </a:p>
          <a:p>
            <a:pPr marL="285750" indent="-285750">
              <a:lnSpc>
                <a:spcPct val="150000"/>
              </a:lnSpc>
              <a:buFont typeface="Arial" panose="020B0604020202020204" pitchFamily="34" charset="0"/>
              <a:buChar char="•"/>
            </a:pPr>
            <a:r>
              <a:rPr lang="pt-PT" dirty="0"/>
              <a:t> Pelas 18h08m do dia 18 de outubro de 2017, </a:t>
            </a:r>
            <a:r>
              <a:rPr lang="pt-PT" b="1" dirty="0"/>
              <a:t>A morreu </a:t>
            </a:r>
            <a:r>
              <a:rPr lang="pt-PT" dirty="0"/>
              <a:t>devido a encefalopatia </a:t>
            </a:r>
            <a:r>
              <a:rPr lang="pt-PT" dirty="0" err="1"/>
              <a:t>hipóxico</a:t>
            </a:r>
            <a:r>
              <a:rPr lang="pt-PT" dirty="0"/>
              <a:t>-isquémica, decorrente de lesões (…) direta e necessariamente, do traumatismo corto-perfurante causado pela utilização da faca por </a:t>
            </a:r>
            <a:r>
              <a:rPr lang="pt-PT" b="1" dirty="0"/>
              <a:t>B</a:t>
            </a:r>
            <a:r>
              <a:rPr lang="pt-PT" dirty="0"/>
              <a:t>.</a:t>
            </a:r>
          </a:p>
          <a:p>
            <a:endParaRPr lang="pt-PT"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411999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p:txBody>
          <a:bodyPr/>
          <a:lstStyle/>
          <a:p>
            <a:r>
              <a:rPr lang="pt-PT" dirty="0"/>
              <a:t>Audição da mãe da vítima</a:t>
            </a:r>
          </a:p>
        </p:txBody>
      </p:sp>
    </p:spTree>
    <p:extLst>
      <p:ext uri="{BB962C8B-B14F-4D97-AF65-F5344CB8AC3E}">
        <p14:creationId xmlns:p14="http://schemas.microsoft.com/office/powerpoint/2010/main" val="211728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1889757"/>
            <a:ext cx="10529362" cy="4010299"/>
          </a:xfrm>
        </p:spPr>
        <p:txBody>
          <a:bodyPr/>
          <a:lstStyle/>
          <a:p>
            <a:pPr>
              <a:lnSpc>
                <a:spcPct val="150000"/>
              </a:lnSpc>
            </a:pPr>
            <a:endParaRPr lang="pt-PT" b="1" dirty="0"/>
          </a:p>
          <a:p>
            <a:pPr marL="285750" indent="-285750">
              <a:buFont typeface="Arial" panose="020B0604020202020204" pitchFamily="34" charset="0"/>
              <a:buChar char="•"/>
            </a:pPr>
            <a:r>
              <a:rPr lang="pt-PT" b="1" dirty="0"/>
              <a:t>Maio 2022 </a:t>
            </a:r>
            <a:r>
              <a:rPr lang="pt-PT" dirty="0"/>
              <a:t>- audição à mãe de </a:t>
            </a:r>
            <a:r>
              <a:rPr lang="pt-PT" b="1" dirty="0"/>
              <a:t>A</a:t>
            </a:r>
            <a:r>
              <a:rPr lang="pt-PT" dirty="0"/>
              <a:t>.</a:t>
            </a:r>
          </a:p>
          <a:p>
            <a:pPr marL="285750" indent="-285750">
              <a:buFont typeface="Arial" panose="020B0604020202020204" pitchFamily="34" charset="0"/>
              <a:buChar char="•"/>
            </a:pPr>
            <a:r>
              <a:rPr lang="pt-PT" dirty="0"/>
              <a:t>Referiu que </a:t>
            </a:r>
            <a:r>
              <a:rPr lang="pt-PT" b="1" dirty="0"/>
              <a:t>A</a:t>
            </a:r>
            <a:r>
              <a:rPr lang="pt-PT" dirty="0"/>
              <a:t> e </a:t>
            </a:r>
            <a:r>
              <a:rPr lang="pt-PT" b="1" dirty="0"/>
              <a:t>B</a:t>
            </a:r>
            <a:r>
              <a:rPr lang="pt-PT" dirty="0"/>
              <a:t> se conheceram através dela própria, uma vez que </a:t>
            </a:r>
            <a:r>
              <a:rPr lang="pt-PT" b="1" dirty="0"/>
              <a:t>B</a:t>
            </a:r>
            <a:r>
              <a:rPr lang="pt-PT" dirty="0"/>
              <a:t> é filha de uma amiga sua, com quem se relacionava há alguns anos (relação essa que cessou na sequência do homicídio).</a:t>
            </a:r>
          </a:p>
          <a:p>
            <a:pPr marL="285750" indent="-285750">
              <a:buFont typeface="Arial" panose="020B0604020202020204" pitchFamily="34" charset="0"/>
              <a:buChar char="•"/>
            </a:pPr>
            <a:r>
              <a:rPr lang="pt-PT" dirty="0"/>
              <a:t>A relação de namoro iniciou-se (…) no último ano de ensino secundário de </a:t>
            </a:r>
            <a:r>
              <a:rPr lang="pt-PT" b="1" dirty="0"/>
              <a:t>A</a:t>
            </a:r>
            <a:r>
              <a:rPr lang="pt-PT" dirty="0"/>
              <a:t>. Nesse mesmo ano, o filho entrou num curso superior, como era seu desejo. No entanto, ainda no decurso no 1º semestre, </a:t>
            </a:r>
            <a:r>
              <a:rPr lang="pt-PT" b="1" dirty="0"/>
              <a:t>A</a:t>
            </a:r>
            <a:r>
              <a:rPr lang="pt-PT" dirty="0"/>
              <a:t> começou a verbalizar querer desistir do curso, alegadamente para passar mais tempo com a namorada – </a:t>
            </a:r>
            <a:r>
              <a:rPr lang="pt-PT" b="1" dirty="0"/>
              <a:t>B</a:t>
            </a:r>
            <a:r>
              <a:rPr lang="pt-PT" dirty="0"/>
              <a:t> – com quem havia iniciado há alguns meses uma relação. </a:t>
            </a:r>
          </a:p>
          <a:p>
            <a:pPr marL="285750" indent="-285750">
              <a:buFont typeface="Arial" panose="020B0604020202020204" pitchFamily="34" charset="0"/>
              <a:buChar char="•"/>
            </a:pPr>
            <a:r>
              <a:rPr lang="pt-PT" dirty="0"/>
              <a:t>Já após a morte do filho, através das mensagens de telemóvel entre ambos, percebeu que </a:t>
            </a:r>
            <a:r>
              <a:rPr lang="pt-PT" b="1" dirty="0"/>
              <a:t>B</a:t>
            </a:r>
            <a:r>
              <a:rPr lang="pt-PT" dirty="0"/>
              <a:t> exercia uma forte pressão para que </a:t>
            </a:r>
            <a:r>
              <a:rPr lang="pt-PT" b="1" dirty="0"/>
              <a:t>A</a:t>
            </a:r>
            <a:r>
              <a:rPr lang="pt-PT" dirty="0"/>
              <a:t> deixasse de estudar noutra cidade, para se juntar a ela, na cidade de origem, e aí iniciarem uma união de facto. </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Audição da mãe da vítima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17275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1889757"/>
            <a:ext cx="10529362" cy="4010299"/>
          </a:xfrm>
        </p:spPr>
        <p:txBody>
          <a:bodyPr/>
          <a:lstStyle/>
          <a:p>
            <a:pPr>
              <a:lnSpc>
                <a:spcPct val="150000"/>
              </a:lnSpc>
            </a:pPr>
            <a:endParaRPr lang="pt-PT" b="1" dirty="0"/>
          </a:p>
          <a:p>
            <a:pPr marL="285750" indent="-285750">
              <a:buFont typeface="Arial" panose="020B0604020202020204" pitchFamily="34" charset="0"/>
              <a:buChar char="•"/>
            </a:pPr>
            <a:r>
              <a:rPr lang="pt-PT" dirty="0"/>
              <a:t>Esta decisão terá sido o motivo de uma </a:t>
            </a:r>
            <a:r>
              <a:rPr lang="pt-PT" b="1" dirty="0"/>
              <a:t>fase mais depressiva do filho</a:t>
            </a:r>
            <a:r>
              <a:rPr lang="pt-PT" dirty="0"/>
              <a:t>. Durante vários dias não conseguiu falar com o filho, apenas com um amigo e com o senhorio do apartamento, que lhe confirmaram, com preocupação, esta </a:t>
            </a:r>
            <a:r>
              <a:rPr lang="pt-PT" b="1" dirty="0"/>
              <a:t>alteração de comportamento </a:t>
            </a:r>
            <a:r>
              <a:rPr lang="pt-PT" dirty="0"/>
              <a:t>nos últimos tempos. </a:t>
            </a:r>
          </a:p>
          <a:p>
            <a:pPr marL="285750" indent="-285750">
              <a:buFont typeface="Arial" panose="020B0604020202020204" pitchFamily="34" charset="0"/>
              <a:buChar char="•"/>
            </a:pPr>
            <a:r>
              <a:rPr lang="pt-PT" dirty="0"/>
              <a:t>Nunca reparou em nada de “estranho” na relação, bem pelo contrário: sempre testemunhou demonstrações de afeto recorrentes e o comportamento de ambos. Nada fazia suspeitar algum tipo de conflituosidade. </a:t>
            </a:r>
          </a:p>
          <a:p>
            <a:pPr marL="285750" indent="-285750">
              <a:buFont typeface="Arial" panose="020B0604020202020204" pitchFamily="34" charset="0"/>
              <a:buChar char="•"/>
            </a:pPr>
            <a:r>
              <a:rPr lang="pt-PT" dirty="0"/>
              <a:t>No entanto, outros familiares haviam já testemunhado que </a:t>
            </a:r>
            <a:r>
              <a:rPr lang="pt-PT" b="1" dirty="0"/>
              <a:t>B</a:t>
            </a:r>
            <a:r>
              <a:rPr lang="pt-PT" dirty="0"/>
              <a:t> evidenciava </a:t>
            </a:r>
            <a:r>
              <a:rPr lang="pt-PT" b="1" dirty="0"/>
              <a:t>comportamento de controlo e de ciúmes em público</a:t>
            </a:r>
            <a:r>
              <a:rPr lang="pt-PT" dirty="0"/>
              <a:t>, sobretudo se estavam presentes outras mulheres.</a:t>
            </a:r>
          </a:p>
          <a:p>
            <a:pPr marL="285750" indent="-285750">
              <a:buFont typeface="Arial" panose="020B0604020202020204" pitchFamily="34" charset="0"/>
              <a:buChar char="•"/>
            </a:pPr>
            <a:r>
              <a:rPr lang="pt-PT" dirty="0"/>
              <a:t>Percebeu que a relação se estaria a </a:t>
            </a:r>
            <a:r>
              <a:rPr lang="pt-PT" b="1" dirty="0"/>
              <a:t>deteriorar pela aparência mais triste do filho e pelo desinvestimento que este fazia nas outras áreas da sua vida</a:t>
            </a:r>
            <a:r>
              <a:rPr lang="pt-PT" dirty="0"/>
              <a:t>.</a:t>
            </a: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Audição da mãe da vítima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281105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9517"/>
            <a:ext cx="10529362" cy="3740539"/>
          </a:xfrm>
        </p:spPr>
        <p:txBody>
          <a:bodyPr/>
          <a:lstStyle/>
          <a:p>
            <a:pPr marL="285750" indent="-285750">
              <a:lnSpc>
                <a:spcPct val="150000"/>
              </a:lnSpc>
              <a:buFont typeface="Arial" panose="020B0604020202020204" pitchFamily="34" charset="0"/>
              <a:buChar char="•"/>
            </a:pPr>
            <a:r>
              <a:rPr lang="pt-PT" dirty="0"/>
              <a:t>A situação financeira do casal era cada vez mais precária</a:t>
            </a:r>
          </a:p>
          <a:p>
            <a:pPr marL="285750" indent="-285750">
              <a:lnSpc>
                <a:spcPct val="150000"/>
              </a:lnSpc>
              <a:buFont typeface="Arial" panose="020B0604020202020204" pitchFamily="34" charset="0"/>
              <a:buChar char="•"/>
            </a:pPr>
            <a:r>
              <a:rPr lang="pt-PT" dirty="0"/>
              <a:t>Os conflitos – que nunca associou à existência de agressões – eram frequentes e com o envolvimento das progenitoras de ambos para mediar os mesmos</a:t>
            </a:r>
          </a:p>
          <a:p>
            <a:pPr marL="285750" indent="-285750">
              <a:lnSpc>
                <a:spcPct val="150000"/>
              </a:lnSpc>
              <a:buFont typeface="Arial" panose="020B0604020202020204" pitchFamily="34" charset="0"/>
              <a:buChar char="•"/>
            </a:pPr>
            <a:r>
              <a:rPr lang="pt-PT" dirty="0"/>
              <a:t>Atribuía esta conflituosidade à </a:t>
            </a:r>
            <a:r>
              <a:rPr lang="pt-PT" b="1" dirty="0"/>
              <a:t>imaturidade relacional de ambos</a:t>
            </a:r>
            <a:r>
              <a:rPr lang="pt-PT" dirty="0"/>
              <a:t>, mas assume que agora percebe que a companheira do filho era </a:t>
            </a:r>
            <a:r>
              <a:rPr lang="pt-PT" b="1" dirty="0"/>
              <a:t>extremamente manipuladora </a:t>
            </a:r>
            <a:r>
              <a:rPr lang="pt-PT" dirty="0"/>
              <a:t>(não só com o filho, mas com as suas relações sociais e familiares), construindo invariavelmente um </a:t>
            </a:r>
            <a:r>
              <a:rPr lang="pt-PT" b="1" dirty="0"/>
              <a:t>discurso de vitimização</a:t>
            </a:r>
            <a:r>
              <a:rPr lang="pt-PT" dirty="0"/>
              <a:t>.</a:t>
            </a:r>
          </a:p>
          <a:p>
            <a:pPr>
              <a:lnSpc>
                <a:spcPct val="150000"/>
              </a:lnSpc>
            </a:pPr>
            <a:r>
              <a:rPr lang="pt-PT" dirty="0"/>
              <a:t> </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Audição da mãe da vítima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173675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p:txBody>
          <a:bodyPr/>
          <a:lstStyle/>
          <a:p>
            <a:r>
              <a:rPr lang="pt-PT" dirty="0"/>
              <a:t>Audição da agressora</a:t>
            </a:r>
          </a:p>
        </p:txBody>
      </p:sp>
    </p:spTree>
    <p:extLst>
      <p:ext uri="{BB962C8B-B14F-4D97-AF65-F5344CB8AC3E}">
        <p14:creationId xmlns:p14="http://schemas.microsoft.com/office/powerpoint/2010/main" val="348930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9517"/>
            <a:ext cx="10529362" cy="3740539"/>
          </a:xfrm>
        </p:spPr>
        <p:txBody>
          <a:bodyPr/>
          <a:lstStyle/>
          <a:p>
            <a:pPr marL="285750" indent="-285750">
              <a:lnSpc>
                <a:spcPct val="150000"/>
              </a:lnSpc>
              <a:buFont typeface="Arial" panose="020B0604020202020204" pitchFamily="34" charset="0"/>
              <a:buChar char="•"/>
            </a:pPr>
            <a:r>
              <a:rPr lang="pt-PT" b="1" dirty="0">
                <a:ea typeface="Calibri" panose="020F0502020204030204" pitchFamily="34" charset="0"/>
                <a:cs typeface="Calibri" panose="020F0502020204030204" pitchFamily="34" charset="0"/>
              </a:rPr>
              <a:t>Maio de 2022 </a:t>
            </a:r>
            <a:r>
              <a:rPr lang="pt-PT" dirty="0">
                <a:ea typeface="Calibri" panose="020F0502020204030204" pitchFamily="34" charset="0"/>
                <a:cs typeface="Calibri" panose="020F0502020204030204" pitchFamily="34" charset="0"/>
              </a:rPr>
              <a:t>– audição de </a:t>
            </a:r>
            <a:r>
              <a:rPr lang="pt-PT" b="1" dirty="0">
                <a:ea typeface="Calibri" panose="020F0502020204030204" pitchFamily="34" charset="0"/>
                <a:cs typeface="Calibri" panose="020F0502020204030204" pitchFamily="34" charset="0"/>
              </a:rPr>
              <a:t>B</a:t>
            </a:r>
            <a:r>
              <a:rPr lang="pt-PT" dirty="0">
                <a:ea typeface="Calibri" panose="020F0502020204030204" pitchFamily="34" charset="0"/>
                <a:cs typeface="Calibri" panose="020F0502020204030204" pitchFamily="34" charset="0"/>
              </a:rPr>
              <a:t>, no EP onde cumpre pena</a:t>
            </a:r>
          </a:p>
          <a:p>
            <a:pPr marL="285750" indent="-285750">
              <a:lnSpc>
                <a:spcPct val="150000"/>
              </a:lnSpc>
              <a:buFont typeface="Arial" panose="020B0604020202020204" pitchFamily="34" charset="0"/>
              <a:buChar char="•"/>
            </a:pPr>
            <a:r>
              <a:rPr lang="pt-PT" dirty="0">
                <a:ea typeface="Calibri" panose="020F0502020204030204" pitchFamily="34" charset="0"/>
                <a:cs typeface="Calibri" panose="020F0502020204030204" pitchFamily="34" charset="0"/>
              </a:rPr>
              <a:t>Conheceu</a:t>
            </a:r>
            <a:r>
              <a:rPr lang="pt-PT" b="1" dirty="0">
                <a:ea typeface="Calibri" panose="020F0502020204030204" pitchFamily="34" charset="0"/>
                <a:cs typeface="Calibri" panose="020F0502020204030204" pitchFamily="34" charset="0"/>
              </a:rPr>
              <a:t> A </a:t>
            </a:r>
            <a:r>
              <a:rPr lang="pt-PT" dirty="0">
                <a:ea typeface="Calibri" panose="020F0502020204030204" pitchFamily="34" charset="0"/>
                <a:cs typeface="Calibri" panose="020F0502020204030204" pitchFamily="34" charset="0"/>
              </a:rPr>
              <a:t>através das respetivas mães, que eram amigas</a:t>
            </a:r>
            <a:r>
              <a:rPr lang="pt-PT" dirty="0"/>
              <a:t>.</a:t>
            </a:r>
          </a:p>
          <a:p>
            <a:pPr marL="285750" indent="-285750">
              <a:lnSpc>
                <a:spcPct val="150000"/>
              </a:lnSpc>
              <a:buFont typeface="Arial" panose="020B0604020202020204" pitchFamily="34" charset="0"/>
              <a:buChar char="•"/>
            </a:pPr>
            <a:r>
              <a:rPr lang="pt-PT" dirty="0"/>
              <a:t>A relação de namoro começou depois do regresso de </a:t>
            </a:r>
            <a:r>
              <a:rPr lang="pt-PT" b="1" dirty="0"/>
              <a:t>A</a:t>
            </a:r>
            <a:r>
              <a:rPr lang="pt-PT" dirty="0"/>
              <a:t> à cidade de origem, em maio/junho de 2016, após abandonar a licenciatura. Sobre esta desistência, sublinha que </a:t>
            </a:r>
            <a:r>
              <a:rPr lang="pt-PT" b="1" dirty="0"/>
              <a:t>A</a:t>
            </a:r>
            <a:r>
              <a:rPr lang="pt-PT" dirty="0"/>
              <a:t> estaria muito pouco motivado para frequentar os estudos universitários</a:t>
            </a:r>
          </a:p>
          <a:p>
            <a:pPr marL="285750" indent="-285750">
              <a:lnSpc>
                <a:spcPct val="150000"/>
              </a:lnSpc>
              <a:buFont typeface="Arial" panose="020B0604020202020204" pitchFamily="34" charset="0"/>
              <a:buChar char="•"/>
            </a:pPr>
            <a:r>
              <a:rPr lang="pt-PT" dirty="0"/>
              <a:t>Anteriormente teve uma relação de namoro (+/- 3 anos), que caracteriza como “normal”, embora descreva um episódio que despoletou uma discussão em que terá arranhado o então namorado na face, depois de ter sido verbalmente ofendida por este. </a:t>
            </a:r>
          </a:p>
          <a:p>
            <a:pPr>
              <a:lnSpc>
                <a:spcPct val="150000"/>
              </a:lnSpc>
            </a:pPr>
            <a:r>
              <a:rPr lang="pt-PT" dirty="0"/>
              <a:t> </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Audição da agressora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28700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57EC-37FC-0507-AE96-C349712BC07B}"/>
              </a:ext>
            </a:extLst>
          </p:cNvPr>
          <p:cNvSpPr>
            <a:spLocks noGrp="1"/>
          </p:cNvSpPr>
          <p:nvPr>
            <p:ph type="body" sz="quarter" idx="10"/>
          </p:nvPr>
        </p:nvSpPr>
        <p:spPr>
          <a:xfrm>
            <a:off x="3897993" y="2757487"/>
            <a:ext cx="4396014" cy="1343025"/>
          </a:xfrm>
        </p:spPr>
        <p:txBody>
          <a:bodyPr/>
          <a:lstStyle/>
          <a:p>
            <a:r>
              <a:rPr lang="en-US" dirty="0" err="1"/>
              <a:t>Dossiê</a:t>
            </a:r>
            <a:r>
              <a:rPr lang="en-US" dirty="0"/>
              <a:t> nº 01/2021/MS</a:t>
            </a:r>
            <a:endParaRPr lang="pt-PT" dirty="0"/>
          </a:p>
        </p:txBody>
      </p:sp>
    </p:spTree>
    <p:extLst>
      <p:ext uri="{BB962C8B-B14F-4D97-AF65-F5344CB8AC3E}">
        <p14:creationId xmlns:p14="http://schemas.microsoft.com/office/powerpoint/2010/main" val="283057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39999" y="2007117"/>
            <a:ext cx="10704943" cy="3860283"/>
          </a:xfrm>
        </p:spPr>
        <p:txBody>
          <a:bodyPr/>
          <a:lstStyle/>
          <a:p>
            <a:pPr marL="285750" indent="-285750">
              <a:lnSpc>
                <a:spcPct val="150000"/>
              </a:lnSpc>
              <a:buFont typeface="Arial" panose="020B0604020202020204" pitchFamily="34" charset="0"/>
              <a:buChar char="•"/>
            </a:pPr>
            <a:r>
              <a:rPr lang="pt-PT" dirty="0"/>
              <a:t> Descreve a relação com A como como “</a:t>
            </a:r>
            <a:r>
              <a:rPr lang="pt-PT" b="1" dirty="0"/>
              <a:t>tóxica</a:t>
            </a:r>
            <a:r>
              <a:rPr lang="pt-PT" dirty="0"/>
              <a:t>”, marcada por </a:t>
            </a:r>
            <a:r>
              <a:rPr lang="pt-PT" b="1" dirty="0"/>
              <a:t>ciúmes e desconfiança mútuas </a:t>
            </a:r>
            <a:r>
              <a:rPr lang="pt-PT" dirty="0"/>
              <a:t>constantes e pela </a:t>
            </a:r>
            <a:r>
              <a:rPr lang="pt-PT" b="1" dirty="0"/>
              <a:t>necessidade de controlo de ambas as partes</a:t>
            </a:r>
            <a:r>
              <a:rPr lang="pt-PT" dirty="0"/>
              <a:t>, o que atribui, essencialmente, a muita </a:t>
            </a:r>
            <a:r>
              <a:rPr lang="pt-PT" b="1" dirty="0"/>
              <a:t>imaturidade.</a:t>
            </a:r>
          </a:p>
          <a:p>
            <a:pPr marL="285750" indent="-285750">
              <a:lnSpc>
                <a:spcPct val="150000"/>
              </a:lnSpc>
              <a:buFont typeface="Arial" panose="020B0604020202020204" pitchFamily="34" charset="0"/>
              <a:buChar char="•"/>
            </a:pPr>
            <a:r>
              <a:rPr lang="pt-PT" dirty="0"/>
              <a:t>Qualquer conflito (a maior parte deles despoletados por questões comuns da vida a dois, como aspetos financeiros, tarefas de casa, saídas com amigos/as, entre outros) facilmente evoluía para </a:t>
            </a:r>
            <a:r>
              <a:rPr lang="pt-PT" b="1" dirty="0"/>
              <a:t>agressões verbais e físicas mútuas e a intervenção de terceiros </a:t>
            </a:r>
            <a:r>
              <a:rPr lang="pt-PT" dirty="0"/>
              <a:t>(essencialmente das mães de ambos) era muitas vezes “solução” para pôr fim às discussões. </a:t>
            </a:r>
          </a:p>
          <a:p>
            <a:pPr marL="285750" indent="-285750">
              <a:lnSpc>
                <a:spcPct val="150000"/>
              </a:lnSpc>
              <a:buFont typeface="Arial" panose="020B0604020202020204" pitchFamily="34" charset="0"/>
              <a:buChar char="•"/>
            </a:pPr>
            <a:r>
              <a:rPr lang="pt-PT" dirty="0"/>
              <a:t>Relativamente à frequência e conteúdo dos SMS, refere: “escrevia como se estivesse numa conversa, mas afinal era um monólogo”. Existe crítica sobre essa forma de comunicação, mas refere que era </a:t>
            </a:r>
            <a:r>
              <a:rPr lang="pt-PT" b="1" dirty="0"/>
              <a:t>incontrolável e que fazia parte do relacionamento tóxico em que ambos estavam envolvidos</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Audição da agressora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28134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39999" y="2007117"/>
            <a:ext cx="10704943" cy="3860283"/>
          </a:xfrm>
        </p:spPr>
        <p:txBody>
          <a:bodyPr/>
          <a:lstStyle/>
          <a:p>
            <a:pPr marL="285750" indent="-285750">
              <a:lnSpc>
                <a:spcPct val="150000"/>
              </a:lnSpc>
              <a:buFont typeface="Arial" panose="020B0604020202020204" pitchFamily="34" charset="0"/>
              <a:buChar char="•"/>
            </a:pPr>
            <a:r>
              <a:rPr lang="pt-PT" dirty="0"/>
              <a:t> Assume que a melhor solução teria sido, numa das ruturas, aceitar o termo do namoro e não persistir no mesmo modelo relacional</a:t>
            </a:r>
          </a:p>
          <a:p>
            <a:pPr marL="285750" indent="-285750">
              <a:lnSpc>
                <a:spcPct val="150000"/>
              </a:lnSpc>
              <a:buFont typeface="Arial" panose="020B0604020202020204" pitchFamily="34" charset="0"/>
              <a:buChar char="•"/>
            </a:pPr>
            <a:r>
              <a:rPr lang="pt-PT" dirty="0"/>
              <a:t>Relativamente aos acontecimentos da noite em que ocorreu o homicídio, </a:t>
            </a:r>
            <a:r>
              <a:rPr lang="pt-PT" b="1" dirty="0"/>
              <a:t>recorda a sequência dos factos e foi capaz de os relatar em tribunal,</a:t>
            </a:r>
            <a:r>
              <a:rPr lang="pt-PT" dirty="0"/>
              <a:t> apesar de reconhecer que foi uma experiência muito traumática.</a:t>
            </a:r>
          </a:p>
          <a:p>
            <a:pPr marL="285750" indent="-285750">
              <a:lnSpc>
                <a:spcPct val="150000"/>
              </a:lnSpc>
              <a:buFont typeface="Arial" panose="020B0604020202020204" pitchFamily="34" charset="0"/>
              <a:buChar char="•"/>
            </a:pPr>
            <a:r>
              <a:rPr lang="pt-PT" dirty="0"/>
              <a:t>Confirma que a discussão terá começado de madrugada, na sequência de ter visualizado umas mensagens no telemóvel do namorado. Como forma de retaliação, pegou numa faca da cozinha para lhe cortar os pneus do carro e é a partir desta sequência de acontecimentos que a narrativa resulta menos clara.</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Audição da agressora</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52146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p:txBody>
          <a:bodyPr/>
          <a:lstStyle/>
          <a:p>
            <a:r>
              <a:rPr lang="pt-PT" dirty="0"/>
              <a:t>Linha do tempo</a:t>
            </a:r>
          </a:p>
        </p:txBody>
      </p:sp>
    </p:spTree>
    <p:extLst>
      <p:ext uri="{BB962C8B-B14F-4D97-AF65-F5344CB8AC3E}">
        <p14:creationId xmlns:p14="http://schemas.microsoft.com/office/powerpoint/2010/main" val="373631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2DD524C-3DC3-4B0E-B704-210BB31053D4}"/>
              </a:ext>
            </a:extLst>
          </p:cNvPr>
          <p:cNvPicPr>
            <a:picLocks noChangeAspect="1"/>
          </p:cNvPicPr>
          <p:nvPr/>
        </p:nvPicPr>
        <p:blipFill>
          <a:blip r:embed="rId3"/>
          <a:stretch>
            <a:fillRect/>
          </a:stretch>
        </p:blipFill>
        <p:spPr>
          <a:xfrm>
            <a:off x="540000" y="2163970"/>
            <a:ext cx="10737600" cy="2984973"/>
          </a:xfrm>
          <a:prstGeom prst="rect">
            <a:avLst/>
          </a:prstGeom>
        </p:spPr>
      </p:pic>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508485"/>
            <a:ext cx="9720000" cy="539517"/>
          </a:xfrm>
        </p:spPr>
        <p:txBody>
          <a:bodyPr/>
          <a:lstStyle/>
          <a:p>
            <a:r>
              <a:rPr lang="pt-PT" dirty="0"/>
              <a:t>Linha do tempo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213348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3506C-C3C7-839B-1089-44CE8078050E}"/>
              </a:ext>
            </a:extLst>
          </p:cNvPr>
          <p:cNvSpPr>
            <a:spLocks noGrp="1"/>
          </p:cNvSpPr>
          <p:nvPr>
            <p:ph type="body" sz="quarter" idx="11"/>
          </p:nvPr>
        </p:nvSpPr>
        <p:spPr>
          <a:xfrm>
            <a:off x="540000" y="1556658"/>
            <a:ext cx="9953830" cy="4522294"/>
          </a:xfrm>
        </p:spPr>
        <p:txBody>
          <a:bodyPr/>
          <a:lstStyle/>
          <a:p>
            <a:pPr marL="285750" indent="-285750">
              <a:buFont typeface="Arial" panose="020B0604020202020204" pitchFamily="34" charset="0"/>
              <a:buChar char="•"/>
            </a:pPr>
            <a:endParaRPr lang="pt-PT" sz="1800" dirty="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pt-PT" dirty="0"/>
              <a:t>Relação instável e conturbada, caracterizada por </a:t>
            </a:r>
            <a:r>
              <a:rPr lang="pt-PT" b="1" dirty="0"/>
              <a:t>manifestações de ciúmes</a:t>
            </a:r>
            <a:r>
              <a:rPr lang="pt-PT" dirty="0"/>
              <a:t>, por </a:t>
            </a:r>
            <a:r>
              <a:rPr lang="pt-PT" b="1" dirty="0"/>
              <a:t>comportamentos controladores </a:t>
            </a:r>
            <a:r>
              <a:rPr lang="pt-PT" dirty="0"/>
              <a:t>e mesmo de </a:t>
            </a:r>
            <a:r>
              <a:rPr lang="pt-PT" b="1" dirty="0"/>
              <a:t>agressão física </a:t>
            </a:r>
            <a:r>
              <a:rPr lang="pt-PT" dirty="0"/>
              <a:t>por parte de </a:t>
            </a:r>
            <a:r>
              <a:rPr lang="pt-PT" b="1" dirty="0"/>
              <a:t>B</a:t>
            </a:r>
            <a:r>
              <a:rPr lang="pt-PT" dirty="0"/>
              <a:t>, e pela </a:t>
            </a:r>
            <a:r>
              <a:rPr lang="pt-PT" b="1" dirty="0"/>
              <a:t>incapacidade de resolução das divergências e conflitos</a:t>
            </a:r>
            <a:r>
              <a:rPr lang="pt-PT" dirty="0"/>
              <a:t> num ambiente de diálogo e respeito mútuo. </a:t>
            </a:r>
          </a:p>
          <a:p>
            <a:pPr marL="285750" indent="-285750">
              <a:lnSpc>
                <a:spcPct val="150000"/>
              </a:lnSpc>
              <a:buFont typeface="Arial" panose="020B0604020202020204" pitchFamily="34" charset="0"/>
              <a:buChar char="•"/>
            </a:pPr>
            <a:r>
              <a:rPr lang="pt-PT" dirty="0"/>
              <a:t>Era frequente comunicarem, através de </a:t>
            </a:r>
            <a:r>
              <a:rPr lang="pt-PT" b="1" dirty="0"/>
              <a:t>sucessivas mensagens escritas de telemóvel enviadas com intervalos de apenas alguns segundos ou minutos</a:t>
            </a:r>
            <a:r>
              <a:rPr lang="pt-PT" dirty="0"/>
              <a:t>, na sua esmagadora maioria enviadas por </a:t>
            </a:r>
            <a:r>
              <a:rPr lang="pt-PT" b="1" dirty="0"/>
              <a:t>B</a:t>
            </a:r>
            <a:r>
              <a:rPr lang="pt-PT" dirty="0"/>
              <a:t>, cujo tom agressivo ia aumentando na razão direta do silêncio de </a:t>
            </a:r>
            <a:r>
              <a:rPr lang="pt-PT" b="1" dirty="0"/>
              <a:t>A</a:t>
            </a:r>
          </a:p>
          <a:p>
            <a:pPr>
              <a:lnSpc>
                <a:spcPct val="150000"/>
              </a:lnSpc>
            </a:pPr>
            <a:endParaRPr lang="pt-PT" b="1" dirty="0"/>
          </a:p>
          <a:p>
            <a:pPr marL="285750" indent="-285750">
              <a:lnSpc>
                <a:spcPct val="150000"/>
              </a:lnSpc>
              <a:buFont typeface="Arial" panose="020B0604020202020204" pitchFamily="34" charset="0"/>
              <a:buChar char="•"/>
            </a:pPr>
            <a:r>
              <a:rPr lang="pt-PT" b="1" dirty="0"/>
              <a:t>B </a:t>
            </a:r>
            <a:r>
              <a:rPr lang="pt-PT" dirty="0"/>
              <a:t>dava sinais de uma grande incapacidade de lidar com a perceção da possibilidade de rotura da relação, utilizava a violência emocional para tentar dominar </a:t>
            </a:r>
            <a:r>
              <a:rPr lang="pt-PT" b="1" dirty="0"/>
              <a:t>A</a:t>
            </a:r>
            <a:r>
              <a:rPr lang="pt-PT" dirty="0"/>
              <a:t>, tendo chegado a escrever: </a:t>
            </a:r>
            <a:r>
              <a:rPr lang="pt-PT" b="1" dirty="0"/>
              <a:t>“eu mato-me”, “não aguento mais isto tudo”, “morro aqui” ou “a minha vida, esta, terminou.”</a:t>
            </a:r>
          </a:p>
          <a:p>
            <a:pPr marL="285750" indent="-285750">
              <a:buFont typeface="Arial" panose="020B0604020202020204" pitchFamily="34" charset="0"/>
              <a:buChar char="•"/>
            </a:pPr>
            <a:endParaRPr lang="en-US" b="1" dirty="0"/>
          </a:p>
        </p:txBody>
      </p:sp>
      <p:sp>
        <p:nvSpPr>
          <p:cNvPr id="7" name="Text Placeholder 6">
            <a:extLst>
              <a:ext uri="{FF2B5EF4-FFF2-40B4-BE49-F238E27FC236}">
                <a16:creationId xmlns:a16="http://schemas.microsoft.com/office/drawing/2014/main" id="{D0101587-A23E-EC68-2609-65C09F41612F}"/>
              </a:ext>
            </a:extLst>
          </p:cNvPr>
          <p:cNvSpPr>
            <a:spLocks noGrp="1"/>
          </p:cNvSpPr>
          <p:nvPr>
            <p:ph type="body" sz="quarter" idx="13"/>
          </p:nvPr>
        </p:nvSpPr>
        <p:spPr>
          <a:xfrm>
            <a:off x="540000" y="572220"/>
            <a:ext cx="8288700" cy="593725"/>
          </a:xfrm>
        </p:spPr>
        <p:txBody>
          <a:bodyPr/>
          <a:lstStyle/>
          <a:p>
            <a:r>
              <a:rPr lang="pt-PT" dirty="0"/>
              <a:t>AVALIAÇÃO DA DINÂMICA RELACIONAL</a:t>
            </a:r>
          </a:p>
        </p:txBody>
      </p:sp>
      <p:sp>
        <p:nvSpPr>
          <p:cNvPr id="5" name="Text Placeholder 4">
            <a:extLst>
              <a:ext uri="{FF2B5EF4-FFF2-40B4-BE49-F238E27FC236}">
                <a16:creationId xmlns:a16="http://schemas.microsoft.com/office/drawing/2014/main" id="{2E6E8767-1FEF-E540-9BEB-D6888695A7D3}"/>
              </a:ext>
            </a:extLst>
          </p:cNvPr>
          <p:cNvSpPr>
            <a:spLocks noGrp="1"/>
          </p:cNvSpPr>
          <p:nvPr>
            <p:ph type="body" sz="quarter" idx="14"/>
          </p:nvPr>
        </p:nvSpPr>
        <p:spPr/>
        <p:txBody>
          <a:bodyPr/>
          <a:lstStyle/>
          <a:p>
            <a:pPr algn="ctr"/>
            <a:r>
              <a:rPr lang="pt-PT" dirty="0" err="1"/>
              <a:t>earhvd</a:t>
            </a:r>
            <a:endParaRPr lang="pt-PT" dirty="0"/>
          </a:p>
        </p:txBody>
      </p:sp>
    </p:spTree>
    <p:extLst>
      <p:ext uri="{BB962C8B-B14F-4D97-AF65-F5344CB8AC3E}">
        <p14:creationId xmlns:p14="http://schemas.microsoft.com/office/powerpoint/2010/main" val="42650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3506C-C3C7-839B-1089-44CE8078050E}"/>
              </a:ext>
            </a:extLst>
          </p:cNvPr>
          <p:cNvSpPr>
            <a:spLocks noGrp="1"/>
          </p:cNvSpPr>
          <p:nvPr>
            <p:ph type="body" sz="quarter" idx="11"/>
          </p:nvPr>
        </p:nvSpPr>
        <p:spPr>
          <a:xfrm>
            <a:off x="381000" y="1563727"/>
            <a:ext cx="10831285" cy="4505512"/>
          </a:xfrm>
        </p:spPr>
        <p:txBody>
          <a:bodyPr/>
          <a:lstStyle/>
          <a:p>
            <a:pPr marL="285750" indent="-285750">
              <a:buFont typeface="Arial" panose="020B0604020202020204" pitchFamily="34" charset="0"/>
              <a:buChar char="•"/>
            </a:pPr>
            <a:r>
              <a:rPr lang="pt-PT" dirty="0"/>
              <a:t>Comportamentos obsessivos e de controlo por parte de </a:t>
            </a:r>
            <a:r>
              <a:rPr lang="pt-PT" b="1" dirty="0"/>
              <a:t>B</a:t>
            </a:r>
            <a:r>
              <a:rPr lang="pt-PT" dirty="0"/>
              <a:t> foram-se autoalimentando e exacerbando com o decurso do tempo e </a:t>
            </a:r>
            <a:r>
              <a:rPr lang="pt-PT" b="1" dirty="0"/>
              <a:t>sempre que era desafiada a sua perceção de controlo</a:t>
            </a:r>
          </a:p>
          <a:p>
            <a:pPr marL="285750" indent="-285750">
              <a:buFont typeface="Arial" panose="020B0604020202020204" pitchFamily="34" charset="0"/>
              <a:buChar char="•"/>
            </a:pPr>
            <a:r>
              <a:rPr lang="pt-PT" dirty="0"/>
              <a:t>Necessidade de controlo da vida diária e social de </a:t>
            </a:r>
            <a:r>
              <a:rPr lang="pt-PT" b="1" dirty="0"/>
              <a:t>A</a:t>
            </a:r>
            <a:r>
              <a:rPr lang="pt-PT" dirty="0"/>
              <a:t> – com recurso, nomeadamente, ao </a:t>
            </a:r>
            <a:r>
              <a:rPr lang="pt-PT" b="1" dirty="0"/>
              <a:t>insistente contacto telefónico </a:t>
            </a:r>
            <a:r>
              <a:rPr lang="pt-PT" dirty="0"/>
              <a:t>para saber onde estava </a:t>
            </a:r>
          </a:p>
          <a:p>
            <a:pPr marL="285750" indent="-285750">
              <a:buFont typeface="Arial" panose="020B0604020202020204" pitchFamily="34" charset="0"/>
              <a:buChar char="•"/>
            </a:pPr>
            <a:r>
              <a:rPr lang="pt-PT" b="1" dirty="0"/>
              <a:t>Visionamento (consentido ou não consentido) </a:t>
            </a:r>
            <a:r>
              <a:rPr lang="pt-PT" dirty="0"/>
              <a:t>do seu telemóvel e da sua atividade nas redes sociais.</a:t>
            </a:r>
          </a:p>
          <a:p>
            <a:pPr marL="285750" indent="-285750">
              <a:buFont typeface="Arial" panose="020B0604020202020204" pitchFamily="34" charset="0"/>
              <a:buChar char="•"/>
            </a:pPr>
            <a:r>
              <a:rPr lang="pt-PT" dirty="0"/>
              <a:t>Manifestações de </a:t>
            </a:r>
            <a:r>
              <a:rPr lang="pt-PT" b="1" dirty="0"/>
              <a:t>ciúmes associadas à perceção de eventuais ameaças ao controlo </a:t>
            </a:r>
            <a:r>
              <a:rPr lang="pt-PT" dirty="0"/>
              <a:t>que pretendia manter, como as de um outro relacionamento dele e da rutura/abandono da relação</a:t>
            </a:r>
          </a:p>
          <a:p>
            <a:pPr marL="285750" indent="-285750">
              <a:buFont typeface="Arial" panose="020B0604020202020204" pitchFamily="34" charset="0"/>
              <a:buChar char="•"/>
            </a:pPr>
            <a:r>
              <a:rPr lang="pt-PT" b="1" dirty="0"/>
              <a:t>Agressões verbais e físicas e uma intensa violência psicológica </a:t>
            </a:r>
            <a:r>
              <a:rPr lang="pt-PT" dirty="0"/>
              <a:t>com manifestações de </a:t>
            </a:r>
            <a:r>
              <a:rPr lang="pt-PT" b="1" dirty="0"/>
              <a:t>chantagem emocional</a:t>
            </a:r>
            <a:r>
              <a:rPr lang="pt-PT" dirty="0"/>
              <a:t>, bem patente no envio obsessivo de SMS, a qualquer hora do dia ou da noite, que se traduzia num </a:t>
            </a:r>
            <a:r>
              <a:rPr lang="pt-PT" b="1" dirty="0"/>
              <a:t>crescendo de agressividade </a:t>
            </a:r>
            <a:r>
              <a:rPr lang="pt-PT" dirty="0"/>
              <a:t>que não raramente chegava ao insulto, e que, no dia </a:t>
            </a:r>
            <a:r>
              <a:rPr lang="pt-PT" b="1" dirty="0"/>
              <a:t>17.10.2017, culminou com o homicídio</a:t>
            </a:r>
            <a:r>
              <a:rPr lang="pt-PT" dirty="0"/>
              <a:t>.</a:t>
            </a:r>
          </a:p>
          <a:p>
            <a:pPr marL="285750" indent="-285750">
              <a:buFont typeface="Arial" panose="020B0604020202020204" pitchFamily="34" charset="0"/>
              <a:buChar char="•"/>
            </a:pPr>
            <a:r>
              <a:rPr lang="pt-PT" b="1" dirty="0"/>
              <a:t>B</a:t>
            </a:r>
            <a:r>
              <a:rPr lang="pt-PT" dirty="0"/>
              <a:t> tinha uma </a:t>
            </a:r>
            <a:r>
              <a:rPr lang="pt-PT" b="1" dirty="0"/>
              <a:t>atitude obsidente de procura de provas de afeto e de testagem incessante da qualidade e solidez da relação</a:t>
            </a:r>
            <a:r>
              <a:rPr lang="pt-PT" dirty="0"/>
              <a:t>, e ambos manifestaram uma incapacidade para ultrapassarem esta situação e desenvolverem   estratégias de adaptação ao quotidiano e às exigências da vida em contexto análogo à conjugalidade</a:t>
            </a:r>
            <a:endParaRPr lang="en-US" dirty="0"/>
          </a:p>
          <a:p>
            <a:endParaRPr lang="en-US" b="1" dirty="0"/>
          </a:p>
          <a:p>
            <a:r>
              <a:rPr lang="pt-PT" b="1" dirty="0"/>
              <a:t>	</a:t>
            </a:r>
            <a:endParaRPr lang="en-US" b="1" dirty="0"/>
          </a:p>
        </p:txBody>
      </p:sp>
      <p:sp>
        <p:nvSpPr>
          <p:cNvPr id="7" name="Text Placeholder 6">
            <a:extLst>
              <a:ext uri="{FF2B5EF4-FFF2-40B4-BE49-F238E27FC236}">
                <a16:creationId xmlns:a16="http://schemas.microsoft.com/office/drawing/2014/main" id="{D0101587-A23E-EC68-2609-65C09F41612F}"/>
              </a:ext>
            </a:extLst>
          </p:cNvPr>
          <p:cNvSpPr>
            <a:spLocks noGrp="1"/>
          </p:cNvSpPr>
          <p:nvPr>
            <p:ph type="body" sz="quarter" idx="13"/>
          </p:nvPr>
        </p:nvSpPr>
        <p:spPr>
          <a:xfrm>
            <a:off x="141514" y="185057"/>
            <a:ext cx="8556557" cy="926460"/>
          </a:xfrm>
        </p:spPr>
        <p:txBody>
          <a:bodyPr/>
          <a:lstStyle/>
          <a:p>
            <a:r>
              <a:rPr lang="pt-PT" sz="2400" dirty="0"/>
              <a:t>AVALIAÇÃO DA DINÂMICA RELACIONAL: eixo dos comportamentos obsessivos e de controlo</a:t>
            </a:r>
          </a:p>
        </p:txBody>
      </p:sp>
      <p:sp>
        <p:nvSpPr>
          <p:cNvPr id="5" name="Text Placeholder 4">
            <a:extLst>
              <a:ext uri="{FF2B5EF4-FFF2-40B4-BE49-F238E27FC236}">
                <a16:creationId xmlns:a16="http://schemas.microsoft.com/office/drawing/2014/main" id="{2E6E8767-1FEF-E540-9BEB-D6888695A7D3}"/>
              </a:ext>
            </a:extLst>
          </p:cNvPr>
          <p:cNvSpPr>
            <a:spLocks noGrp="1"/>
          </p:cNvSpPr>
          <p:nvPr>
            <p:ph type="body" sz="quarter" idx="14"/>
          </p:nvPr>
        </p:nvSpPr>
        <p:spPr/>
        <p:txBody>
          <a:bodyPr/>
          <a:lstStyle/>
          <a:p>
            <a:pPr algn="ctr"/>
            <a:r>
              <a:rPr lang="pt-PT" dirty="0" err="1"/>
              <a:t>earhvd</a:t>
            </a:r>
            <a:endParaRPr lang="pt-PT" dirty="0"/>
          </a:p>
        </p:txBody>
      </p:sp>
    </p:spTree>
    <p:extLst>
      <p:ext uri="{BB962C8B-B14F-4D97-AF65-F5344CB8AC3E}">
        <p14:creationId xmlns:p14="http://schemas.microsoft.com/office/powerpoint/2010/main" val="203844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3506C-C3C7-839B-1089-44CE8078050E}"/>
              </a:ext>
            </a:extLst>
          </p:cNvPr>
          <p:cNvSpPr>
            <a:spLocks noGrp="1"/>
          </p:cNvSpPr>
          <p:nvPr>
            <p:ph type="body" sz="quarter" idx="11"/>
          </p:nvPr>
        </p:nvSpPr>
        <p:spPr>
          <a:xfrm>
            <a:off x="381000" y="1563727"/>
            <a:ext cx="10831285" cy="4505512"/>
          </a:xfrm>
        </p:spPr>
        <p:txBody>
          <a:bodyPr/>
          <a:lstStyle/>
          <a:p>
            <a:r>
              <a:rPr lang="pt-PT" b="1" dirty="0"/>
              <a:t>	</a:t>
            </a:r>
            <a:endParaRPr lang="en-US" b="1" dirty="0"/>
          </a:p>
        </p:txBody>
      </p:sp>
      <p:sp>
        <p:nvSpPr>
          <p:cNvPr id="7" name="Text Placeholder 6">
            <a:extLst>
              <a:ext uri="{FF2B5EF4-FFF2-40B4-BE49-F238E27FC236}">
                <a16:creationId xmlns:a16="http://schemas.microsoft.com/office/drawing/2014/main" id="{D0101587-A23E-EC68-2609-65C09F41612F}"/>
              </a:ext>
            </a:extLst>
          </p:cNvPr>
          <p:cNvSpPr>
            <a:spLocks noGrp="1"/>
          </p:cNvSpPr>
          <p:nvPr>
            <p:ph type="body" sz="quarter" idx="13"/>
          </p:nvPr>
        </p:nvSpPr>
        <p:spPr>
          <a:xfrm>
            <a:off x="272143" y="174172"/>
            <a:ext cx="9568542" cy="1077686"/>
          </a:xfrm>
        </p:spPr>
        <p:txBody>
          <a:bodyPr/>
          <a:lstStyle/>
          <a:p>
            <a:r>
              <a:rPr lang="pt-PT" sz="2200" dirty="0"/>
              <a:t>AVALIAÇÃO DA DINÂMICA RELACIONAL: eixo da Desvalorização familiar e social da “toxicidade” da relação</a:t>
            </a:r>
          </a:p>
        </p:txBody>
      </p:sp>
      <p:sp>
        <p:nvSpPr>
          <p:cNvPr id="5" name="Text Placeholder 4">
            <a:extLst>
              <a:ext uri="{FF2B5EF4-FFF2-40B4-BE49-F238E27FC236}">
                <a16:creationId xmlns:a16="http://schemas.microsoft.com/office/drawing/2014/main" id="{2E6E8767-1FEF-E540-9BEB-D6888695A7D3}"/>
              </a:ext>
            </a:extLst>
          </p:cNvPr>
          <p:cNvSpPr>
            <a:spLocks noGrp="1"/>
          </p:cNvSpPr>
          <p:nvPr>
            <p:ph type="body" sz="quarter" idx="14"/>
          </p:nvPr>
        </p:nvSpPr>
        <p:spPr/>
        <p:txBody>
          <a:bodyPr/>
          <a:lstStyle/>
          <a:p>
            <a:pPr algn="ctr"/>
            <a:r>
              <a:rPr lang="pt-PT" dirty="0" err="1"/>
              <a:t>earhvd</a:t>
            </a:r>
            <a:endParaRPr lang="pt-PT" dirty="0"/>
          </a:p>
        </p:txBody>
      </p:sp>
      <p:sp>
        <p:nvSpPr>
          <p:cNvPr id="2" name="Text Placeholder 9">
            <a:extLst>
              <a:ext uri="{FF2B5EF4-FFF2-40B4-BE49-F238E27FC236}">
                <a16:creationId xmlns:a16="http://schemas.microsoft.com/office/drawing/2014/main" id="{D58137D9-C59F-B8CE-6EF6-32B16AE4C276}"/>
              </a:ext>
            </a:extLst>
          </p:cNvPr>
          <p:cNvSpPr txBox="1">
            <a:spLocks/>
          </p:cNvSpPr>
          <p:nvPr/>
        </p:nvSpPr>
        <p:spPr>
          <a:xfrm>
            <a:off x="468087" y="1563727"/>
            <a:ext cx="10601276" cy="4173044"/>
          </a:xfrm>
          <a:prstGeom prst="rect">
            <a:avLst/>
          </a:prstGeom>
        </p:spPr>
        <p:txBody>
          <a:bodyPr lIns="0" tIns="0" rIns="0" bIns="0" numCol="2" spcCol="360000"/>
          <a:lstStyle>
            <a:lvl1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pt-PT" dirty="0"/>
              <a:t>Conflitos e os comportamentos de controlo protagonizados por </a:t>
            </a:r>
            <a:r>
              <a:rPr lang="pt-PT" b="1" dirty="0"/>
              <a:t>B</a:t>
            </a:r>
            <a:r>
              <a:rPr lang="pt-PT" dirty="0"/>
              <a:t> atribuídos à juventude de ambos, entendidos como </a:t>
            </a:r>
            <a:r>
              <a:rPr lang="pt-PT" b="1" dirty="0"/>
              <a:t>expressões “normais” de um casal jovem, “muito apaixonado”. </a:t>
            </a:r>
          </a:p>
          <a:p>
            <a:pPr marL="285750" indent="-285750">
              <a:lnSpc>
                <a:spcPct val="150000"/>
              </a:lnSpc>
              <a:buFont typeface="Arial" panose="020B0604020202020204" pitchFamily="34" charset="0"/>
              <a:buChar char="•"/>
            </a:pPr>
            <a:r>
              <a:rPr lang="pt-PT" dirty="0"/>
              <a:t>Os familiares que intervieram para mediar conflitos entre </a:t>
            </a:r>
            <a:r>
              <a:rPr lang="pt-PT" b="1" dirty="0"/>
              <a:t>A e B, </a:t>
            </a:r>
            <a:r>
              <a:rPr lang="pt-PT" dirty="0"/>
              <a:t>que motivaram, algumas vezes, a pernoita na casa do casal para que o conflito não escalasse, sempre os entenderam como ligeiros desentendimentos</a:t>
            </a:r>
            <a:r>
              <a:rPr lang="pt-PT" b="1" dirty="0"/>
              <a:t>. </a:t>
            </a:r>
          </a:p>
          <a:p>
            <a:pPr marL="285750" indent="-285750">
              <a:lnSpc>
                <a:spcPct val="150000"/>
              </a:lnSpc>
              <a:buFont typeface="Arial" panose="020B0604020202020204" pitchFamily="34" charset="0"/>
              <a:buChar char="•"/>
            </a:pPr>
            <a:r>
              <a:rPr lang="pt-PT" dirty="0"/>
              <a:t>O facto de ser o </a:t>
            </a:r>
            <a:r>
              <a:rPr lang="pt-PT" b="1" dirty="0"/>
              <a:t>elemento do sexo feminino </a:t>
            </a:r>
            <a:r>
              <a:rPr lang="pt-PT" dirty="0"/>
              <a:t>aquele cujo </a:t>
            </a:r>
            <a:r>
              <a:rPr lang="pt-PT" b="1" dirty="0"/>
              <a:t>comportamento era claramente abusivo e de controlo poderá ter contribuído para a sua relativização</a:t>
            </a:r>
            <a:r>
              <a:rPr lang="pt-PT" dirty="0"/>
              <a:t>, tido como como </a:t>
            </a:r>
            <a:r>
              <a:rPr lang="pt-PT" b="1" dirty="0"/>
              <a:t>aceitável</a:t>
            </a:r>
            <a:r>
              <a:rPr lang="pt-PT" dirty="0"/>
              <a:t>, não sendo entendido como comportamento de risco para um cenário de vitimização mais severa ou mesmo de homicídio, como acabou por suceder</a:t>
            </a:r>
            <a:endParaRPr lang="en-US" dirty="0"/>
          </a:p>
        </p:txBody>
      </p:sp>
    </p:spTree>
    <p:extLst>
      <p:ext uri="{BB962C8B-B14F-4D97-AF65-F5344CB8AC3E}">
        <p14:creationId xmlns:p14="http://schemas.microsoft.com/office/powerpoint/2010/main" val="348045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p:txBody>
          <a:bodyPr/>
          <a:lstStyle/>
          <a:p>
            <a:r>
              <a:rPr lang="pt-PT" dirty="0"/>
              <a:t>Fatores de risco</a:t>
            </a:r>
          </a:p>
        </p:txBody>
      </p:sp>
    </p:spTree>
    <p:extLst>
      <p:ext uri="{BB962C8B-B14F-4D97-AF65-F5344CB8AC3E}">
        <p14:creationId xmlns:p14="http://schemas.microsoft.com/office/powerpoint/2010/main" val="94756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265038" y="1717315"/>
            <a:ext cx="11001676" cy="4237171"/>
          </a:xfrm>
        </p:spPr>
        <p:txBody>
          <a:bodyPr/>
          <a:lstStyle/>
          <a:p>
            <a:pPr>
              <a:lnSpc>
                <a:spcPct val="150000"/>
              </a:lnSpc>
            </a:pPr>
            <a:r>
              <a:rPr lang="pt-PT" dirty="0"/>
              <a:t>Não foi efetuada qualquer avaliação do risco de </a:t>
            </a:r>
            <a:r>
              <a:rPr lang="pt-PT" dirty="0" err="1"/>
              <a:t>revitimização</a:t>
            </a:r>
            <a:r>
              <a:rPr lang="pt-PT" dirty="0"/>
              <a:t>, pois nunca a violência existente nesta relação deu origem a qualquer procedimento criminal.</a:t>
            </a:r>
          </a:p>
          <a:p>
            <a:pPr marL="342900" indent="-342900">
              <a:lnSpc>
                <a:spcPct val="150000"/>
              </a:lnSpc>
              <a:buAutoNum type="arabicParenR"/>
            </a:pPr>
            <a:r>
              <a:rPr lang="pt-PT" b="1" dirty="0"/>
              <a:t>Histórico de violência física - B </a:t>
            </a:r>
            <a:r>
              <a:rPr lang="pt-PT" dirty="0"/>
              <a:t>exercia violência física contra </a:t>
            </a:r>
            <a:r>
              <a:rPr lang="pt-PT" b="1" dirty="0"/>
              <a:t>A, </a:t>
            </a:r>
            <a:r>
              <a:rPr lang="pt-PT" dirty="0"/>
              <a:t>essencialmente, quando o controlo que pretendia manter era desafiado.</a:t>
            </a:r>
          </a:p>
          <a:p>
            <a:pPr marL="342900" indent="-342900">
              <a:lnSpc>
                <a:spcPct val="150000"/>
              </a:lnSpc>
              <a:buAutoNum type="arabicParenR"/>
            </a:pPr>
            <a:r>
              <a:rPr lang="pt-PT" b="1" dirty="0"/>
              <a:t>Escalada dos comportamentos de violência </a:t>
            </a:r>
            <a:r>
              <a:rPr lang="pt-PT" dirty="0"/>
              <a:t>- A violência ocorria quando </a:t>
            </a:r>
            <a:r>
              <a:rPr lang="pt-PT" b="1" dirty="0"/>
              <a:t>B</a:t>
            </a:r>
            <a:r>
              <a:rPr lang="pt-PT" dirty="0"/>
              <a:t> entendia que </a:t>
            </a:r>
            <a:r>
              <a:rPr lang="pt-PT" b="1" dirty="0"/>
              <a:t>A</a:t>
            </a:r>
            <a:r>
              <a:rPr lang="pt-PT" dirty="0"/>
              <a:t> desafiava ou resistia ao seu controlo. Nesses momentos, a conduta violenta escalava, nomeadamente, quando A se afastava da residência ou quando não atendia os seus telefonemas ou não respondia às suas mensagens. A avalanche de mensagens de texto, as ofensas, a pressão psicológica bem como a utilização de assuntos que sabia ferirem </a:t>
            </a:r>
            <a:r>
              <a:rPr lang="pt-PT" b="1" dirty="0"/>
              <a:t>A</a:t>
            </a:r>
            <a:r>
              <a:rPr lang="pt-PT" dirty="0"/>
              <a:t>, nomeadamente assuntos familiares ou que lhe traziam insegurança na relação, eram estratégias por ela utilizadas para causar desequilíbrio emocional no companheiro.</a:t>
            </a:r>
          </a:p>
          <a:p>
            <a:pPr marL="342900" indent="-342900">
              <a:lnSpc>
                <a:spcPct val="150000"/>
              </a:lnSpc>
              <a:buAutoNum type="arabicParenR"/>
            </a:pPr>
            <a:endParaRPr lang="pt-PT"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Fatores de risco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979314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2743"/>
            <a:ext cx="10544221" cy="3378876"/>
          </a:xfrm>
        </p:spPr>
        <p:txBody>
          <a:bodyPr/>
          <a:lstStyle/>
          <a:p>
            <a:pPr>
              <a:lnSpc>
                <a:spcPct val="150000"/>
              </a:lnSpc>
            </a:pPr>
            <a:r>
              <a:rPr lang="pt-PT" b="1" dirty="0"/>
              <a:t>3) Ameaças de homicídio - B </a:t>
            </a:r>
            <a:r>
              <a:rPr lang="pt-PT" dirty="0"/>
              <a:t>referiu numa das mensagens enviadas a </a:t>
            </a:r>
            <a:r>
              <a:rPr lang="pt-PT" b="1" dirty="0"/>
              <a:t>A: “Se não és meu não serás de mais ninguém”. </a:t>
            </a:r>
            <a:r>
              <a:rPr lang="pt-PT" dirty="0"/>
              <a:t>Esta é umas das frases mais utilizadas por agressores/as para intimidarem e assim controlarem as vítimas quando percecionam que estas pretendem separar-se, e constituem um aviso presente em muitos casos de homicídio em contexto de violência doméstica.</a:t>
            </a:r>
          </a:p>
          <a:p>
            <a:pPr>
              <a:lnSpc>
                <a:spcPct val="150000"/>
              </a:lnSpc>
            </a:pPr>
            <a:r>
              <a:rPr lang="pt-PT" dirty="0"/>
              <a:t>Existem agressores/as que ameaçam uma vez e concretizam, outros/as que ameaçam muitas vezes e pensa-se, muitas vezes, que tal nunca irá acontecer. No entanto, a ideia do homicídio pode estar presente e consolidar-se, devendo sempre ser considerada como uma possibilidade séria</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Fatores de risco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67955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3506C-C3C7-839B-1089-44CE8078050E}"/>
              </a:ext>
            </a:extLst>
          </p:cNvPr>
          <p:cNvSpPr>
            <a:spLocks noGrp="1"/>
          </p:cNvSpPr>
          <p:nvPr>
            <p:ph type="body" sz="quarter" idx="11"/>
          </p:nvPr>
        </p:nvSpPr>
        <p:spPr>
          <a:xfrm>
            <a:off x="540000" y="1719734"/>
            <a:ext cx="10529362" cy="4195058"/>
          </a:xfrm>
        </p:spPr>
        <p:txBody>
          <a:bodyPr/>
          <a:lstStyle/>
          <a:p>
            <a:pPr>
              <a:lnSpc>
                <a:spcPct val="200000"/>
              </a:lnSpc>
            </a:pPr>
            <a:r>
              <a:rPr lang="pt-PT" sz="1800" b="1" dirty="0">
                <a:effectLst/>
                <a:ea typeface="Times New Roman" panose="02020603050405020304" pitchFamily="18" charset="0"/>
                <a:cs typeface="Calibri" panose="020F0502020204030204" pitchFamily="34" charset="0"/>
              </a:rPr>
              <a:t>NUIPC 1283/17.2JABRG </a:t>
            </a:r>
            <a:r>
              <a:rPr lang="pt-PT" sz="1800" dirty="0">
                <a:effectLst/>
                <a:ea typeface="Times New Roman" panose="02020603050405020304" pitchFamily="18" charset="0"/>
                <a:cs typeface="Calibri" panose="020F0502020204030204" pitchFamily="34" charset="0"/>
              </a:rPr>
              <a:t>do Juízo Central Criminal de Guimarães, da Comarca de </a:t>
            </a:r>
            <a:r>
              <a:rPr lang="pt-PT" sz="1800" b="1" dirty="0">
                <a:effectLst/>
                <a:ea typeface="Times New Roman" panose="02020603050405020304" pitchFamily="18" charset="0"/>
                <a:cs typeface="Calibri" panose="020F0502020204030204" pitchFamily="34" charset="0"/>
              </a:rPr>
              <a:t>Braga</a:t>
            </a:r>
            <a:r>
              <a:rPr lang="pt-PT" sz="1800" dirty="0">
                <a:effectLst/>
                <a:ea typeface="Times New Roman" panose="02020603050405020304" pitchFamily="18" charset="0"/>
                <a:cs typeface="Calibri" panose="020F0502020204030204" pitchFamily="34" charset="0"/>
              </a:rPr>
              <a:t>, no qual foi proferido acórdão a 20.12.2019, confirmado em acórdãos do Tribunal da Relação de Guimarães e do Supremo Tribunal de Justiça, este último de 11.12.2020, transitado em julgado, no </a:t>
            </a:r>
            <a:r>
              <a:rPr lang="pt-PT" sz="1800" b="1" dirty="0">
                <a:effectLst/>
                <a:ea typeface="Times New Roman" panose="02020603050405020304" pitchFamily="18" charset="0"/>
                <a:cs typeface="Calibri" panose="020F0502020204030204" pitchFamily="34" charset="0"/>
              </a:rPr>
              <a:t>qual a arguida foi condenada pelos crimes de violência doméstica e de homicídio qualificado</a:t>
            </a:r>
            <a:r>
              <a:rPr lang="pt-PT" sz="1800" dirty="0">
                <a:effectLst/>
                <a:ea typeface="Times New Roman" panose="02020603050405020304" pitchFamily="18" charset="0"/>
                <a:cs typeface="Calibri" panose="020F0502020204030204" pitchFamily="34" charset="0"/>
              </a:rPr>
              <a:t> [</a:t>
            </a:r>
            <a:r>
              <a:rPr lang="pt-PT" sz="1800" dirty="0" err="1">
                <a:effectLst/>
                <a:ea typeface="Times New Roman" panose="02020603050405020304" pitchFamily="18" charset="0"/>
                <a:cs typeface="Calibri" panose="020F0502020204030204" pitchFamily="34" charset="0"/>
              </a:rPr>
              <a:t>art</a:t>
            </a:r>
            <a:r>
              <a:rPr lang="pt-PT" sz="1800" dirty="0">
                <a:effectLst/>
                <a:ea typeface="Times New Roman" panose="02020603050405020304" pitchFamily="18" charset="0"/>
                <a:cs typeface="Calibri" panose="020F0502020204030204" pitchFamily="34" charset="0"/>
              </a:rPr>
              <a:t>º. 152º, nº 1 b) e 2, e 131º e 132º, nºs 1 e 2 b), todos do Código Penal (CP)], tendo-lhe sido aplicada a </a:t>
            </a:r>
            <a:r>
              <a:rPr lang="pt-PT" sz="1800" b="1" dirty="0">
                <a:effectLst/>
                <a:ea typeface="Times New Roman" panose="02020603050405020304" pitchFamily="18" charset="0"/>
                <a:cs typeface="Calibri" panose="020F0502020204030204" pitchFamily="34" charset="0"/>
              </a:rPr>
              <a:t>pena única de 14 anos de prisão</a:t>
            </a:r>
            <a:r>
              <a:rPr lang="pt-PT" sz="1800" dirty="0">
                <a:effectLst/>
                <a:ea typeface="Times New Roman" panose="02020603050405020304" pitchFamily="18" charset="0"/>
                <a:cs typeface="Calibri" panose="020F0502020204030204" pitchFamily="34" charset="0"/>
              </a:rPr>
              <a:t>.</a:t>
            </a:r>
          </a:p>
          <a:p>
            <a:pPr algn="ctr">
              <a:lnSpc>
                <a:spcPct val="200000"/>
              </a:lnSpc>
            </a:pPr>
            <a:r>
              <a:rPr lang="pt-PT" sz="2000" b="1" dirty="0">
                <a:effectLst/>
                <a:ea typeface="Times New Roman" panose="02020603050405020304" pitchFamily="18" charset="0"/>
                <a:cs typeface="Times New Roman" panose="02020603050405020304" pitchFamily="18" charset="0"/>
              </a:rPr>
              <a:t>O homicídio ocorreu na madrugada do dia 17.10.2017, na residência do casal.</a:t>
            </a:r>
          </a:p>
          <a:p>
            <a:pPr>
              <a:lnSpc>
                <a:spcPct val="200000"/>
              </a:lnSpc>
            </a:pPr>
            <a:endParaRPr lang="pt-PT"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t-PT" dirty="0"/>
          </a:p>
        </p:txBody>
      </p:sp>
      <p:sp>
        <p:nvSpPr>
          <p:cNvPr id="19" name="Text Placeholder 18">
            <a:extLst>
              <a:ext uri="{FF2B5EF4-FFF2-40B4-BE49-F238E27FC236}">
                <a16:creationId xmlns:a16="http://schemas.microsoft.com/office/drawing/2014/main" id="{1D00F226-F7D4-6B82-6407-D3EB212BB69F}"/>
              </a:ext>
            </a:extLst>
          </p:cNvPr>
          <p:cNvSpPr>
            <a:spLocks noGrp="1"/>
          </p:cNvSpPr>
          <p:nvPr>
            <p:ph type="body" sz="quarter" idx="12"/>
          </p:nvPr>
        </p:nvSpPr>
        <p:spPr>
          <a:xfrm>
            <a:off x="540000" y="1314927"/>
            <a:ext cx="9720000" cy="539517"/>
          </a:xfrm>
        </p:spPr>
        <p:txBody>
          <a:bodyPr/>
          <a:lstStyle/>
          <a:p>
            <a:r>
              <a:rPr lang="en-US" dirty="0"/>
              <a:t>IDENTIFICAÇÃO DO CASO</a:t>
            </a:r>
            <a:endParaRPr lang="pt-PT" dirty="0"/>
          </a:p>
        </p:txBody>
      </p:sp>
      <p:sp>
        <p:nvSpPr>
          <p:cNvPr id="6" name="Text Placeholder 4">
            <a:extLst>
              <a:ext uri="{FF2B5EF4-FFF2-40B4-BE49-F238E27FC236}">
                <a16:creationId xmlns:a16="http://schemas.microsoft.com/office/drawing/2014/main" id="{6F81A567-A8B0-B9D8-1BEB-F2584343192A}"/>
              </a:ext>
            </a:extLst>
          </p:cNvPr>
          <p:cNvSpPr>
            <a:spLocks noGrp="1"/>
          </p:cNvSpPr>
          <p:nvPr>
            <p:ph type="body" sz="quarter" idx="14"/>
          </p:nvPr>
        </p:nvSpPr>
        <p:spPr>
          <a:xfrm rot="16200000">
            <a:off x="9335054" y="3512552"/>
            <a:ext cx="4380389" cy="911773"/>
          </a:xfrm>
        </p:spPr>
        <p:txBody>
          <a:bodyPr/>
          <a:lstStyle/>
          <a:p>
            <a:pPr algn="ctr"/>
            <a:r>
              <a:rPr lang="pt-PT" dirty="0" err="1"/>
              <a:t>earhvd</a:t>
            </a:r>
            <a:endParaRPr lang="pt-PT" dirty="0"/>
          </a:p>
        </p:txBody>
      </p:sp>
    </p:spTree>
    <p:extLst>
      <p:ext uri="{BB962C8B-B14F-4D97-AF65-F5344CB8AC3E}">
        <p14:creationId xmlns:p14="http://schemas.microsoft.com/office/powerpoint/2010/main" val="107305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2742"/>
            <a:ext cx="10544221" cy="3551371"/>
          </a:xfrm>
        </p:spPr>
        <p:txBody>
          <a:bodyPr/>
          <a:lstStyle/>
          <a:p>
            <a:pPr>
              <a:lnSpc>
                <a:spcPct val="150000"/>
              </a:lnSpc>
            </a:pPr>
            <a:r>
              <a:rPr lang="pt-PT" b="1" dirty="0"/>
              <a:t>4) Controlo, Perseguição (Stalking), Ciúmes - </a:t>
            </a:r>
            <a:r>
              <a:rPr lang="pt-PT" dirty="0"/>
              <a:t>Estes comportamentos constituíam o padrão de conduta de </a:t>
            </a:r>
            <a:r>
              <a:rPr lang="pt-PT" b="1" dirty="0"/>
              <a:t>B</a:t>
            </a:r>
            <a:r>
              <a:rPr lang="pt-PT" dirty="0"/>
              <a:t>, assente numa </a:t>
            </a:r>
            <a:r>
              <a:rPr lang="pt-PT" b="1" dirty="0"/>
              <a:t>personalidade controladora</a:t>
            </a:r>
            <a:r>
              <a:rPr lang="pt-PT" dirty="0"/>
              <a:t>. A identificação destes três fatores - controlo, perseguição e ciúme -, que representam um só indicador na atual versão da RVD, tem um peso muito significativo nas dinâmicas da violência doméstica e constitui fator de perigo muito relevante, comprovando, no caso, a determinação de </a:t>
            </a:r>
            <a:r>
              <a:rPr lang="pt-PT" b="1" dirty="0"/>
              <a:t>B</a:t>
            </a:r>
            <a:r>
              <a:rPr lang="pt-PT" dirty="0"/>
              <a:t> em manter </a:t>
            </a:r>
            <a:r>
              <a:rPr lang="pt-PT" b="1" dirty="0"/>
              <a:t>A</a:t>
            </a:r>
            <a:r>
              <a:rPr lang="pt-PT" dirty="0"/>
              <a:t> controlado, isolado, intimidado e submisso.</a:t>
            </a:r>
          </a:p>
          <a:p>
            <a:pPr>
              <a:lnSpc>
                <a:spcPct val="150000"/>
              </a:lnSpc>
            </a:pPr>
            <a:r>
              <a:rPr lang="pt-PT" dirty="0"/>
              <a:t>O </a:t>
            </a:r>
            <a:r>
              <a:rPr lang="pt-PT" b="1" dirty="0"/>
              <a:t>controlo coercivo </a:t>
            </a:r>
            <a:r>
              <a:rPr lang="pt-PT" dirty="0"/>
              <a:t>a que </a:t>
            </a:r>
            <a:r>
              <a:rPr lang="pt-PT" b="1" dirty="0"/>
              <a:t>A</a:t>
            </a:r>
            <a:r>
              <a:rPr lang="pt-PT" dirty="0"/>
              <a:t> foi sujeito constituiu um processo de erosão da sua autonomia, vontade e humor que o isolou e o terá deprimido. O dano foi estrutural e </a:t>
            </a:r>
            <a:r>
              <a:rPr lang="pt-PT" b="1" dirty="0"/>
              <a:t>A</a:t>
            </a:r>
            <a:r>
              <a:rPr lang="pt-PT" dirty="0"/>
              <a:t> foi incapacitado e limitado nos seus direitos. Estudar, trabalhar ou contactar com outras pessoas que não </a:t>
            </a:r>
            <a:r>
              <a:rPr lang="pt-PT" b="1" dirty="0"/>
              <a:t>B</a:t>
            </a:r>
            <a:r>
              <a:rPr lang="pt-PT" dirty="0"/>
              <a:t> era vivido com grande ansiedade por esta, e também por </a:t>
            </a:r>
            <a:r>
              <a:rPr lang="pt-PT" b="1" dirty="0"/>
              <a:t>A</a:t>
            </a:r>
            <a:r>
              <a:rPr lang="pt-PT" dirty="0"/>
              <a:t>.</a:t>
            </a:r>
          </a:p>
          <a:p>
            <a:pPr>
              <a:lnSpc>
                <a:spcPct val="150000"/>
              </a:lnSpc>
            </a:pPr>
            <a:endParaRPr lang="pt-PT"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Fatores de risco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243994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2742"/>
            <a:ext cx="10544221" cy="3551371"/>
          </a:xfrm>
        </p:spPr>
        <p:txBody>
          <a:bodyPr/>
          <a:lstStyle/>
          <a:p>
            <a:pPr>
              <a:lnSpc>
                <a:spcPct val="150000"/>
              </a:lnSpc>
            </a:pPr>
            <a:r>
              <a:rPr lang="pt-PT" b="1" dirty="0"/>
              <a:t>5) Histórico de ameaças/tentativas de suicídio - </a:t>
            </a:r>
            <a:r>
              <a:rPr lang="pt-PT" dirty="0"/>
              <a:t>No dia 26 de agosto, </a:t>
            </a:r>
            <a:r>
              <a:rPr lang="pt-PT" b="1" dirty="0"/>
              <a:t>B</a:t>
            </a:r>
            <a:r>
              <a:rPr lang="pt-PT" dirty="0"/>
              <a:t> escreveu numa mensagem dirigida a </a:t>
            </a:r>
            <a:r>
              <a:rPr lang="pt-PT" b="1" dirty="0" err="1"/>
              <a:t>A</a:t>
            </a:r>
            <a:r>
              <a:rPr lang="pt-PT" dirty="0"/>
              <a:t>; “Eu mato me!!!...Morro aqui”; e no dia 13 de outubro uma outra em que escreveu: “Hoje desapareço da tua vida… A minha vida, esta, terminou”. As </a:t>
            </a:r>
            <a:r>
              <a:rPr lang="pt-PT" b="1" dirty="0"/>
              <a:t>ameaças de suicídio </a:t>
            </a:r>
            <a:r>
              <a:rPr lang="pt-PT" dirty="0"/>
              <a:t>constituem uma das </a:t>
            </a:r>
            <a:r>
              <a:rPr lang="pt-PT" b="1" dirty="0"/>
              <a:t>estratégias de controlo</a:t>
            </a:r>
            <a:r>
              <a:rPr lang="pt-PT" dirty="0"/>
              <a:t> das pessoas agressoras em relação às vítimas. Devem ser sempre levadas a sério, sejam verbalizadas uma ou mais vezes. Em violência doméstica, deve ser sempre considerada a possibilidade de os/as agressores/as que verbalizam o suicídio como estratégia de controlo, com ou sem ideação suicida, virem a cometer o homicídio. </a:t>
            </a: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Fatores de risco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3797020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1778243"/>
            <a:ext cx="10529362" cy="4380389"/>
          </a:xfrm>
        </p:spPr>
        <p:txBody>
          <a:bodyPr/>
          <a:lstStyle/>
          <a:p>
            <a:pPr>
              <a:lnSpc>
                <a:spcPct val="150000"/>
              </a:lnSpc>
            </a:pPr>
            <a:r>
              <a:rPr lang="pt-PT" b="1" dirty="0"/>
              <a:t>6) Problemas financeiros e/ou de emprego - </a:t>
            </a:r>
            <a:r>
              <a:rPr lang="pt-PT" dirty="0"/>
              <a:t>O casal tinha problemas financeiros que eram agravados pela instabilidade laboral de </a:t>
            </a:r>
            <a:r>
              <a:rPr lang="pt-PT" b="1" dirty="0"/>
              <a:t>B</a:t>
            </a:r>
            <a:r>
              <a:rPr lang="pt-PT" dirty="0"/>
              <a:t>, o que constituía mais um fator que aumentava o seu receio de perder o controlo e acentuaria a sua impulsividade. </a:t>
            </a:r>
          </a:p>
          <a:p>
            <a:pPr>
              <a:lnSpc>
                <a:spcPct val="150000"/>
              </a:lnSpc>
            </a:pPr>
            <a:r>
              <a:rPr lang="pt-PT" b="1" dirty="0"/>
              <a:t>7) Separação ou tentativa de separação - A </a:t>
            </a:r>
            <a:r>
              <a:rPr lang="pt-PT" dirty="0"/>
              <a:t>tentou por diversas vezes afastar-se de </a:t>
            </a:r>
            <a:r>
              <a:rPr lang="pt-PT" b="1" dirty="0"/>
              <a:t>B </a:t>
            </a:r>
            <a:r>
              <a:rPr lang="pt-PT" dirty="0"/>
              <a:t>e sempre que o tentava os comportamentos de violência desta escalavam, conseguindo retomar o controlo sobre </a:t>
            </a:r>
            <a:r>
              <a:rPr lang="pt-PT" b="1" dirty="0"/>
              <a:t>A. </a:t>
            </a:r>
            <a:r>
              <a:rPr lang="pt-PT" dirty="0"/>
              <a:t>A separação, sublinham os estudos sobre violência doméstica, constitui um dos principais disparadores de risco em violência doméstica. </a:t>
            </a:r>
          </a:p>
          <a:p>
            <a:pPr>
              <a:lnSpc>
                <a:spcPct val="150000"/>
              </a:lnSpc>
            </a:pPr>
            <a:r>
              <a:rPr lang="pt-PT" b="1" dirty="0"/>
              <a:t>8) Isolamento - B </a:t>
            </a:r>
            <a:r>
              <a:rPr lang="pt-PT" dirty="0"/>
              <a:t>tentou isolar socialmente </a:t>
            </a:r>
            <a:r>
              <a:rPr lang="pt-PT" b="1" dirty="0"/>
              <a:t>A. </a:t>
            </a:r>
            <a:r>
              <a:rPr lang="pt-PT" dirty="0"/>
              <a:t>O início deste processo ter-se-á iniciado quando </a:t>
            </a:r>
            <a:r>
              <a:rPr lang="pt-PT" b="1" dirty="0"/>
              <a:t>A</a:t>
            </a:r>
            <a:r>
              <a:rPr lang="pt-PT" dirty="0"/>
              <a:t> estava a estudar. O controlo de </a:t>
            </a:r>
            <a:r>
              <a:rPr lang="pt-PT" b="1" dirty="0"/>
              <a:t>B</a:t>
            </a:r>
            <a:r>
              <a:rPr lang="pt-PT" dirty="0"/>
              <a:t> sobre </a:t>
            </a:r>
            <a:r>
              <a:rPr lang="pt-PT" b="1" dirty="0"/>
              <a:t>A</a:t>
            </a:r>
            <a:r>
              <a:rPr lang="pt-PT" dirty="0"/>
              <a:t> era potenciado pelo isolamento deste relativamente aos seus familiares, colegas e amigos/as.</a:t>
            </a:r>
          </a:p>
          <a:p>
            <a:pPr>
              <a:lnSpc>
                <a:spcPct val="150000"/>
              </a:lnSpc>
            </a:pPr>
            <a:endParaRPr lang="pt-PT"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326381"/>
            <a:ext cx="9720000" cy="539517"/>
          </a:xfrm>
        </p:spPr>
        <p:txBody>
          <a:bodyPr/>
          <a:lstStyle/>
          <a:p>
            <a:r>
              <a:rPr lang="pt-PT" dirty="0"/>
              <a:t>Fatores de risco</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183739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BA1E8A91-A173-3F1C-24E1-1993365DF51F}"/>
              </a:ext>
            </a:extLst>
          </p:cNvPr>
          <p:cNvSpPr>
            <a:spLocks noGrp="1"/>
          </p:cNvSpPr>
          <p:nvPr>
            <p:ph type="pic" sz="quarter" idx="10"/>
          </p:nvPr>
        </p:nvSpPr>
        <p:spPr>
          <a:xfrm>
            <a:off x="0" y="283029"/>
            <a:ext cx="6791324" cy="6106885"/>
          </a:xfrm>
        </p:spPr>
      </p:sp>
      <p:sp>
        <p:nvSpPr>
          <p:cNvPr id="8" name="Title 7">
            <a:extLst>
              <a:ext uri="{FF2B5EF4-FFF2-40B4-BE49-F238E27FC236}">
                <a16:creationId xmlns:a16="http://schemas.microsoft.com/office/drawing/2014/main" id="{EF8801B2-AAA3-650E-A12E-622CAC01F0D5}"/>
              </a:ext>
            </a:extLst>
          </p:cNvPr>
          <p:cNvSpPr>
            <a:spLocks noGrp="1"/>
          </p:cNvSpPr>
          <p:nvPr>
            <p:ph type="title"/>
          </p:nvPr>
        </p:nvSpPr>
        <p:spPr>
          <a:xfrm>
            <a:off x="1937656" y="1917246"/>
            <a:ext cx="3341915" cy="2808514"/>
          </a:xfrm>
        </p:spPr>
        <p:txBody>
          <a:bodyPr/>
          <a:lstStyle/>
          <a:p>
            <a:r>
              <a:rPr lang="pt-PT" dirty="0"/>
              <a:t>Em suma….</a:t>
            </a:r>
          </a:p>
        </p:txBody>
      </p:sp>
      <p:sp>
        <p:nvSpPr>
          <p:cNvPr id="13" name="Text Placeholder 12">
            <a:extLst>
              <a:ext uri="{FF2B5EF4-FFF2-40B4-BE49-F238E27FC236}">
                <a16:creationId xmlns:a16="http://schemas.microsoft.com/office/drawing/2014/main" id="{7E203C48-F22B-32FC-6D01-5DA58EAB4576}"/>
              </a:ext>
            </a:extLst>
          </p:cNvPr>
          <p:cNvSpPr>
            <a:spLocks noGrp="1"/>
          </p:cNvSpPr>
          <p:nvPr>
            <p:ph type="body" sz="quarter" idx="11"/>
          </p:nvPr>
        </p:nvSpPr>
        <p:spPr>
          <a:xfrm>
            <a:off x="6791324" y="733425"/>
            <a:ext cx="5161190" cy="5133975"/>
          </a:xfrm>
        </p:spPr>
        <p:txBody>
          <a:bodyPr/>
          <a:lstStyle/>
          <a:p>
            <a:pPr>
              <a:lnSpc>
                <a:spcPct val="150000"/>
              </a:lnSpc>
            </a:pPr>
            <a:r>
              <a:rPr lang="pt-PT" b="1" dirty="0"/>
              <a:t>O padrão de comportamento de B, caracterizado principalmente pelo controlo coercivo, pela perseguição e pela violência física, mesmo que de baixa intensidade, está presente em pessoas agressoras de elevado risco, cuja escalada, como aconteceu neste caso, pode culminar na prática do homicídio.</a:t>
            </a:r>
            <a:endParaRPr lang="en-US" b="1" dirty="0"/>
          </a:p>
        </p:txBody>
      </p:sp>
    </p:spTree>
    <p:extLst>
      <p:ext uri="{BB962C8B-B14F-4D97-AF65-F5344CB8AC3E}">
        <p14:creationId xmlns:p14="http://schemas.microsoft.com/office/powerpoint/2010/main" val="251342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a:xfrm>
            <a:off x="3353707" y="2961595"/>
            <a:ext cx="5484586" cy="1343025"/>
          </a:xfrm>
        </p:spPr>
        <p:txBody>
          <a:bodyPr/>
          <a:lstStyle/>
          <a:p>
            <a:r>
              <a:rPr lang="pt-PT" sz="4000" dirty="0"/>
              <a:t>Recomendações</a:t>
            </a:r>
          </a:p>
        </p:txBody>
      </p:sp>
    </p:spTree>
    <p:extLst>
      <p:ext uri="{BB962C8B-B14F-4D97-AF65-F5344CB8AC3E}">
        <p14:creationId xmlns:p14="http://schemas.microsoft.com/office/powerpoint/2010/main" val="3747224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
        <p:nvSpPr>
          <p:cNvPr id="7" name="CaixaDeTexto 6">
            <a:extLst>
              <a:ext uri="{FF2B5EF4-FFF2-40B4-BE49-F238E27FC236}">
                <a16:creationId xmlns:a16="http://schemas.microsoft.com/office/drawing/2014/main" id="{5986CB75-BDF3-4C44-A40C-3E8C9E8304B5}"/>
              </a:ext>
            </a:extLst>
          </p:cNvPr>
          <p:cNvSpPr txBox="1"/>
          <p:nvPr/>
        </p:nvSpPr>
        <p:spPr>
          <a:xfrm>
            <a:off x="319721" y="1392435"/>
            <a:ext cx="11012307" cy="4616007"/>
          </a:xfrm>
          <a:prstGeom prst="rect">
            <a:avLst/>
          </a:prstGeom>
          <a:noFill/>
        </p:spPr>
        <p:txBody>
          <a:bodyPr wrap="square">
            <a:spAutoFit/>
          </a:bodyPr>
          <a:lstStyle/>
          <a:p>
            <a:pPr>
              <a:lnSpc>
                <a:spcPct val="150000"/>
              </a:lnSpc>
            </a:pPr>
            <a:r>
              <a:rPr lang="pt-PT" dirty="0"/>
              <a:t>A </a:t>
            </a:r>
            <a:r>
              <a:rPr lang="pt-PT" b="1" dirty="0"/>
              <a:t>EARHVD</a:t>
            </a:r>
            <a:r>
              <a:rPr lang="pt-PT" dirty="0"/>
              <a:t> dirigiu às entidades responsáveis pelas </a:t>
            </a:r>
            <a:r>
              <a:rPr lang="pt-PT" b="1" dirty="0"/>
              <a:t>áreas da educação, da saúde e da promoção da igualdade de género</a:t>
            </a:r>
            <a:r>
              <a:rPr lang="pt-PT" dirty="0"/>
              <a:t>, a recomendação de, no desenvolvimento da sua atuação:</a:t>
            </a:r>
          </a:p>
          <a:p>
            <a:pPr>
              <a:lnSpc>
                <a:spcPct val="150000"/>
              </a:lnSpc>
            </a:pPr>
            <a:r>
              <a:rPr lang="pt-PT" dirty="0"/>
              <a:t>1)	Prestarem especial atenção à </a:t>
            </a:r>
            <a:r>
              <a:rPr lang="pt-PT" b="1" dirty="0"/>
              <a:t>sensibilização dos jovens e da comunidade para o combate à violência no namoro</a:t>
            </a:r>
            <a:r>
              <a:rPr lang="pt-PT" dirty="0"/>
              <a:t>, com particular destaque para a </a:t>
            </a:r>
            <a:r>
              <a:rPr lang="pt-PT" b="1" dirty="0"/>
              <a:t>violência psicológica</a:t>
            </a:r>
            <a:r>
              <a:rPr lang="pt-PT" dirty="0"/>
              <a:t>, a </a:t>
            </a:r>
            <a:r>
              <a:rPr lang="pt-PT" b="1" dirty="0"/>
              <a:t>perseguição</a:t>
            </a:r>
            <a:r>
              <a:rPr lang="pt-PT" dirty="0"/>
              <a:t>, </a:t>
            </a:r>
            <a:r>
              <a:rPr lang="pt-PT" b="1" dirty="0"/>
              <a:t>o controlo </a:t>
            </a:r>
            <a:r>
              <a:rPr lang="pt-PT" dirty="0"/>
              <a:t>e a </a:t>
            </a:r>
            <a:r>
              <a:rPr lang="pt-PT" b="1" dirty="0"/>
              <a:t>violência através das redes sociais</a:t>
            </a:r>
            <a:r>
              <a:rPr lang="pt-PT" dirty="0"/>
              <a:t>, bem como a sua desvalorização e até mesmo a valorização de alguns destes comportamentos como pretensas manifestações de afeto;</a:t>
            </a:r>
          </a:p>
          <a:p>
            <a:pPr>
              <a:lnSpc>
                <a:spcPct val="150000"/>
              </a:lnSpc>
            </a:pPr>
            <a:r>
              <a:rPr lang="pt-PT" dirty="0"/>
              <a:t>2)	Desenvolverem </a:t>
            </a:r>
            <a:r>
              <a:rPr lang="pt-PT" b="1" dirty="0"/>
              <a:t>programas consistentes e transversais de prevenção primária e secundária, junto das populações mais jovens</a:t>
            </a:r>
            <a:r>
              <a:rPr lang="pt-PT" dirty="0"/>
              <a:t>, mas também junto de familiares e amigos/as para a </a:t>
            </a:r>
            <a:r>
              <a:rPr lang="pt-PT" b="1" dirty="0"/>
              <a:t>identificação de comportamentos </a:t>
            </a:r>
            <a:r>
              <a:rPr lang="pt-PT" dirty="0"/>
              <a:t>que possam traduzir, de forma mais ou menos evidente, expressões de controlo, ciúme e desrespeito pela esfera privada do/a outro/a.</a:t>
            </a:r>
          </a:p>
        </p:txBody>
      </p:sp>
    </p:spTree>
    <p:extLst>
      <p:ext uri="{BB962C8B-B14F-4D97-AF65-F5344CB8AC3E}">
        <p14:creationId xmlns:p14="http://schemas.microsoft.com/office/powerpoint/2010/main" val="193712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2E366-33DB-53E6-5BA8-C115C3C0B8C9}"/>
              </a:ext>
            </a:extLst>
          </p:cNvPr>
          <p:cNvSpPr>
            <a:spLocks noGrp="1"/>
          </p:cNvSpPr>
          <p:nvPr>
            <p:ph type="body" sz="quarter" idx="10"/>
          </p:nvPr>
        </p:nvSpPr>
        <p:spPr>
          <a:xfrm>
            <a:off x="3353707" y="2428195"/>
            <a:ext cx="5484586" cy="1343025"/>
          </a:xfrm>
        </p:spPr>
        <p:txBody>
          <a:bodyPr/>
          <a:lstStyle/>
          <a:p>
            <a:r>
              <a:rPr lang="pt-PT" sz="4000" dirty="0"/>
              <a:t>Obrigada</a:t>
            </a:r>
          </a:p>
          <a:p>
            <a:endParaRPr lang="pt-PT" sz="4000" dirty="0"/>
          </a:p>
          <a:p>
            <a:r>
              <a:rPr lang="pt-PT" sz="2800" dirty="0"/>
              <a:t>marta.silva@cig.gov.pt</a:t>
            </a:r>
          </a:p>
        </p:txBody>
      </p:sp>
    </p:spTree>
    <p:extLst>
      <p:ext uri="{BB962C8B-B14F-4D97-AF65-F5344CB8AC3E}">
        <p14:creationId xmlns:p14="http://schemas.microsoft.com/office/powerpoint/2010/main" val="185778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3506C-C3C7-839B-1089-44CE8078050E}"/>
              </a:ext>
            </a:extLst>
          </p:cNvPr>
          <p:cNvSpPr>
            <a:spLocks noGrp="1"/>
          </p:cNvSpPr>
          <p:nvPr>
            <p:ph type="body" sz="quarter" idx="11"/>
          </p:nvPr>
        </p:nvSpPr>
        <p:spPr>
          <a:xfrm>
            <a:off x="539999" y="2339999"/>
            <a:ext cx="9953830" cy="3166873"/>
          </a:xfrm>
        </p:spPr>
        <p:txBody>
          <a:bodyPr/>
          <a:lstStyle/>
          <a:p>
            <a:r>
              <a:rPr lang="pt-PT" sz="1800" b="1" dirty="0">
                <a:ea typeface="Calibri" panose="020F0502020204030204" pitchFamily="34" charset="0"/>
                <a:cs typeface="Calibri" panose="020F0502020204030204" pitchFamily="34" charset="0"/>
              </a:rPr>
              <a:t>Vítima (A)</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Sexo: masculino</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Data de nascimento: 31-07-1996 (21 anos à data dos factos)</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Estado civil: solteiro</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Nacionalidade: portuguesa</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Profissão: operário fabril</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Situação laboral: ativo</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Concelho de residência: Fafe </a:t>
            </a:r>
          </a:p>
          <a:p>
            <a:pPr marL="285750" indent="-285750">
              <a:buFont typeface="Arial" panose="020B0604020202020204" pitchFamily="34" charset="0"/>
              <a:buChar char="•"/>
            </a:pPr>
            <a:endParaRPr lang="pt-PT" sz="1800" dirty="0">
              <a:ea typeface="Calibri" panose="020F0502020204030204" pitchFamily="34" charset="0"/>
              <a:cs typeface="Calibri" panose="020F0502020204030204" pitchFamily="34" charset="0"/>
            </a:endParaRPr>
          </a:p>
          <a:p>
            <a:endParaRPr lang="pt-PT" sz="1800" dirty="0">
              <a:ea typeface="Calibri" panose="020F0502020204030204" pitchFamily="34" charset="0"/>
              <a:cs typeface="Calibri" panose="020F0502020204030204" pitchFamily="34" charset="0"/>
            </a:endParaRPr>
          </a:p>
          <a:p>
            <a:r>
              <a:rPr lang="pt-PT" sz="1800" b="1" dirty="0">
                <a:ea typeface="Calibri" panose="020F0502020204030204" pitchFamily="34" charset="0"/>
                <a:cs typeface="Calibri" panose="020F0502020204030204" pitchFamily="34" charset="0"/>
              </a:rPr>
              <a:t>Agressora (B)</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Sexo: feminino </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Data de nascimento: 21/01/1996 (21 anos à data dos factos) </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Estado civil: solteira</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Nacionalidade: portuguesa</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Profissão: empregada de restauração</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Situação laboral: desempregada à data dos factos </a:t>
            </a:r>
          </a:p>
          <a:p>
            <a:pPr marL="285750" indent="-285750">
              <a:buFont typeface="Arial" panose="020B0604020202020204" pitchFamily="34" charset="0"/>
              <a:buChar char="•"/>
            </a:pPr>
            <a:r>
              <a:rPr lang="pt-PT" sz="1800" dirty="0">
                <a:ea typeface="Calibri" panose="020F0502020204030204" pitchFamily="34" charset="0"/>
                <a:cs typeface="Calibri" panose="020F0502020204030204" pitchFamily="34" charset="0"/>
              </a:rPr>
              <a:t>Concelho de residência: Fafe</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D0101587-A23E-EC68-2609-65C09F41612F}"/>
              </a:ext>
            </a:extLst>
          </p:cNvPr>
          <p:cNvSpPr>
            <a:spLocks noGrp="1"/>
          </p:cNvSpPr>
          <p:nvPr>
            <p:ph type="body" sz="quarter" idx="13"/>
          </p:nvPr>
        </p:nvSpPr>
        <p:spPr/>
        <p:txBody>
          <a:bodyPr/>
          <a:lstStyle/>
          <a:p>
            <a:r>
              <a:rPr lang="pt-PT" dirty="0"/>
              <a:t>pessoas intervenientes</a:t>
            </a:r>
          </a:p>
        </p:txBody>
      </p:sp>
      <p:sp>
        <p:nvSpPr>
          <p:cNvPr id="5" name="Text Placeholder 4">
            <a:extLst>
              <a:ext uri="{FF2B5EF4-FFF2-40B4-BE49-F238E27FC236}">
                <a16:creationId xmlns:a16="http://schemas.microsoft.com/office/drawing/2014/main" id="{2E6E8767-1FEF-E540-9BEB-D6888695A7D3}"/>
              </a:ext>
            </a:extLst>
          </p:cNvPr>
          <p:cNvSpPr>
            <a:spLocks noGrp="1"/>
          </p:cNvSpPr>
          <p:nvPr>
            <p:ph type="body" sz="quarter" idx="14"/>
          </p:nvPr>
        </p:nvSpPr>
        <p:spPr/>
        <p:txBody>
          <a:bodyPr/>
          <a:lstStyle/>
          <a:p>
            <a:pPr algn="ctr"/>
            <a:r>
              <a:rPr lang="pt-PT" dirty="0" err="1"/>
              <a:t>earhvd</a:t>
            </a:r>
            <a:endParaRPr lang="pt-PT" dirty="0"/>
          </a:p>
        </p:txBody>
      </p:sp>
    </p:spTree>
    <p:extLst>
      <p:ext uri="{BB962C8B-B14F-4D97-AF65-F5344CB8AC3E}">
        <p14:creationId xmlns:p14="http://schemas.microsoft.com/office/powerpoint/2010/main" val="198134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D1C2CA-EE67-25A3-3E1B-AE74A70EEB7A}"/>
              </a:ext>
            </a:extLst>
          </p:cNvPr>
          <p:cNvSpPr>
            <a:spLocks noGrp="1"/>
          </p:cNvSpPr>
          <p:nvPr>
            <p:ph type="body" sz="quarter" idx="10"/>
          </p:nvPr>
        </p:nvSpPr>
        <p:spPr>
          <a:xfrm>
            <a:off x="3614057" y="2319338"/>
            <a:ext cx="4811485" cy="1343025"/>
          </a:xfrm>
        </p:spPr>
        <p:txBody>
          <a:bodyPr/>
          <a:lstStyle/>
          <a:p>
            <a:r>
              <a:rPr lang="pt-PT" sz="4000" dirty="0"/>
              <a:t>Documentação obtida e analisada</a:t>
            </a:r>
          </a:p>
        </p:txBody>
      </p:sp>
    </p:spTree>
    <p:extLst>
      <p:ext uri="{BB962C8B-B14F-4D97-AF65-F5344CB8AC3E}">
        <p14:creationId xmlns:p14="http://schemas.microsoft.com/office/powerpoint/2010/main" val="413966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391887" y="2011082"/>
            <a:ext cx="10384970" cy="3914712"/>
          </a:xfrm>
        </p:spPr>
        <p:txBody>
          <a:bodyPr/>
          <a:lstStyle/>
          <a:p>
            <a:pPr marL="285750" indent="-285750">
              <a:buFont typeface="Wingdings" panose="05000000000000000000" pitchFamily="2" charset="2"/>
              <a:buChar char="q"/>
            </a:pPr>
            <a:r>
              <a:rPr lang="pt-PT" sz="1800" dirty="0">
                <a:ea typeface="Calibri" panose="020F0502020204030204" pitchFamily="34" charset="0"/>
                <a:cs typeface="Calibri" panose="020F0502020204030204" pitchFamily="34" charset="0"/>
              </a:rPr>
              <a:t>Documentação constante do </a:t>
            </a:r>
            <a:r>
              <a:rPr lang="pt-PT" sz="1800" b="1" dirty="0">
                <a:ea typeface="Calibri" panose="020F0502020204030204" pitchFamily="34" charset="0"/>
                <a:cs typeface="Calibri" panose="020F0502020204030204" pitchFamily="34" charset="0"/>
              </a:rPr>
              <a:t>NUIPC 1283/17.2JABRG</a:t>
            </a:r>
            <a:r>
              <a:rPr lang="pt-PT" sz="1800" dirty="0">
                <a:ea typeface="Calibri" panose="020F0502020204030204" pitchFamily="34" charset="0"/>
                <a:cs typeface="Calibri" panose="020F0502020204030204" pitchFamily="34" charset="0"/>
              </a:rPr>
              <a:t>.</a:t>
            </a:r>
          </a:p>
          <a:p>
            <a:pPr marL="285750" indent="-285750">
              <a:buFont typeface="Wingdings" panose="05000000000000000000" pitchFamily="2" charset="2"/>
              <a:buChar char="q"/>
            </a:pPr>
            <a:r>
              <a:rPr lang="pt-PT" sz="1800" dirty="0">
                <a:ea typeface="Calibri" panose="020F0502020204030204" pitchFamily="34" charset="0"/>
                <a:cs typeface="Calibri" panose="020F0502020204030204" pitchFamily="34" charset="0"/>
              </a:rPr>
              <a:t>Informação e documentação recebidas da </a:t>
            </a:r>
            <a:r>
              <a:rPr lang="pt-PT" sz="1800" b="1" dirty="0">
                <a:ea typeface="Calibri" panose="020F0502020204030204" pitchFamily="34" charset="0"/>
                <a:cs typeface="Calibri" panose="020F0502020204030204" pitchFamily="34" charset="0"/>
              </a:rPr>
              <a:t>Direção-Geral de Reinserção e Serviços Prisionais </a:t>
            </a:r>
            <a:r>
              <a:rPr lang="pt-PT" sz="1800" dirty="0">
                <a:ea typeface="Calibri" panose="020F0502020204030204" pitchFamily="34" charset="0"/>
                <a:cs typeface="Calibri" panose="020F0502020204030204" pitchFamily="34" charset="0"/>
              </a:rPr>
              <a:t>(DGRSP), do </a:t>
            </a:r>
            <a:r>
              <a:rPr lang="pt-PT" sz="1800" b="1" dirty="0">
                <a:ea typeface="Calibri" panose="020F0502020204030204" pitchFamily="34" charset="0"/>
                <a:cs typeface="Calibri" panose="020F0502020204030204" pitchFamily="34" charset="0"/>
              </a:rPr>
              <a:t>Instituto Nacional de Medicina Legal e Ciências Forenses </a:t>
            </a:r>
            <a:r>
              <a:rPr lang="pt-PT" sz="1800" dirty="0">
                <a:ea typeface="Calibri" panose="020F0502020204030204" pitchFamily="34" charset="0"/>
                <a:cs typeface="Calibri" panose="020F0502020204030204" pitchFamily="34" charset="0"/>
              </a:rPr>
              <a:t>(INMLCF) e da </a:t>
            </a:r>
            <a:r>
              <a:rPr lang="pt-PT" sz="1800" b="1" dirty="0">
                <a:ea typeface="Calibri" panose="020F0502020204030204" pitchFamily="34" charset="0"/>
                <a:cs typeface="Calibri" panose="020F0502020204030204" pitchFamily="34" charset="0"/>
              </a:rPr>
              <a:t>GNR</a:t>
            </a:r>
            <a:r>
              <a:rPr lang="pt-PT" sz="1800" dirty="0">
                <a:ea typeface="Calibri" panose="020F0502020204030204" pitchFamily="34" charset="0"/>
                <a:cs typeface="Calibri" panose="020F0502020204030204" pitchFamily="34" charset="0"/>
              </a:rPr>
              <a:t>.</a:t>
            </a:r>
          </a:p>
          <a:p>
            <a:pPr marL="285750" indent="-285750">
              <a:buFont typeface="Wingdings" panose="05000000000000000000" pitchFamily="2" charset="2"/>
              <a:buChar char="q"/>
            </a:pPr>
            <a:r>
              <a:rPr lang="pt-PT" sz="1800" dirty="0">
                <a:ea typeface="Calibri" panose="020F0502020204030204" pitchFamily="34" charset="0"/>
                <a:cs typeface="Calibri" panose="020F0502020204030204" pitchFamily="34" charset="0"/>
              </a:rPr>
              <a:t>Audição da </a:t>
            </a:r>
            <a:r>
              <a:rPr lang="pt-PT" sz="1800" b="1" dirty="0">
                <a:ea typeface="Calibri" panose="020F0502020204030204" pitchFamily="34" charset="0"/>
                <a:cs typeface="Calibri" panose="020F0502020204030204" pitchFamily="34" charset="0"/>
              </a:rPr>
              <a:t>mãe da vítima</a:t>
            </a:r>
          </a:p>
          <a:p>
            <a:pPr marL="285750" indent="-285750">
              <a:buFont typeface="Wingdings" panose="05000000000000000000" pitchFamily="2" charset="2"/>
              <a:buChar char="q"/>
            </a:pPr>
            <a:r>
              <a:rPr lang="pt-PT" sz="1800" dirty="0">
                <a:ea typeface="Calibri" panose="020F0502020204030204" pitchFamily="34" charset="0"/>
                <a:cs typeface="Calibri" panose="020F0502020204030204" pitchFamily="34" charset="0"/>
              </a:rPr>
              <a:t>Audição da </a:t>
            </a:r>
            <a:r>
              <a:rPr lang="pt-PT" sz="1800" b="1" dirty="0">
                <a:ea typeface="Calibri" panose="020F0502020204030204" pitchFamily="34" charset="0"/>
                <a:cs typeface="Calibri" panose="020F0502020204030204" pitchFamily="34" charset="0"/>
              </a:rPr>
              <a:t>agressora</a:t>
            </a:r>
          </a:p>
          <a:p>
            <a:r>
              <a:rPr lang="pt-PT" sz="1800" dirty="0">
                <a:ea typeface="Calibri" panose="020F0502020204030204" pitchFamily="34" charset="0"/>
                <a:cs typeface="Calibri" panose="020F0502020204030204" pitchFamily="34" charset="0"/>
              </a:rPr>
              <a:t>Nos restantes setores – Saúde, Segurança Social, Rede nacional de Apoio à Vítima, etc. -  não foi recolhida informação relevante.</a:t>
            </a:r>
          </a:p>
          <a:p>
            <a:r>
              <a:rPr lang="pt-PT" sz="1800" dirty="0">
                <a:ea typeface="Calibri" panose="020F0502020204030204" pitchFamily="34" charset="0"/>
                <a:cs typeface="Calibri" panose="020F0502020204030204" pitchFamily="34" charset="0"/>
              </a:rPr>
              <a:t>Membro não permanente em representação da </a:t>
            </a:r>
            <a:r>
              <a:rPr lang="pt-PT" sz="1800" b="1" dirty="0">
                <a:ea typeface="Calibri" panose="020F0502020204030204" pitchFamily="34" charset="0"/>
                <a:cs typeface="Calibri" panose="020F0502020204030204" pitchFamily="34" charset="0"/>
              </a:rPr>
              <a:t>Guarda Nacional Republicana </a:t>
            </a:r>
            <a:r>
              <a:rPr lang="pt-PT" sz="1800" dirty="0">
                <a:ea typeface="Calibri" panose="020F0502020204030204" pitchFamily="34" charset="0"/>
                <a:cs typeface="Calibri" panose="020F0502020204030204" pitchFamily="34" charset="0"/>
              </a:rPr>
              <a:t>(GNR), Comando Territorial de Braga.</a:t>
            </a:r>
          </a:p>
          <a:p>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a:xfrm>
            <a:off x="540000" y="1508485"/>
            <a:ext cx="9720000" cy="539517"/>
          </a:xfrm>
        </p:spPr>
        <p:txBody>
          <a:bodyPr/>
          <a:lstStyle/>
          <a:p>
            <a:r>
              <a:rPr lang="pt-PT" dirty="0"/>
              <a:t>FONTES</a:t>
            </a:r>
          </a:p>
        </p:txBody>
      </p:sp>
      <p:sp>
        <p:nvSpPr>
          <p:cNvPr id="8" name="Text Placeholder 7">
            <a:extLst>
              <a:ext uri="{FF2B5EF4-FFF2-40B4-BE49-F238E27FC236}">
                <a16:creationId xmlns:a16="http://schemas.microsoft.com/office/drawing/2014/main" id="{E7FC5E2E-7011-4F58-A98E-FF0C2BFCF400}"/>
              </a:ext>
            </a:extLst>
          </p:cNvPr>
          <p:cNvSpPr>
            <a:spLocks noGrp="1"/>
          </p:cNvSpPr>
          <p:nvPr>
            <p:ph type="body" sz="quarter" idx="14"/>
          </p:nvPr>
        </p:nvSpPr>
        <p:spPr/>
        <p:txBody>
          <a:bodyPr/>
          <a:lstStyle/>
          <a:p>
            <a:pPr algn="ctr"/>
            <a:r>
              <a:rPr lang="pt-PT" dirty="0" err="1"/>
              <a:t>earhvd</a:t>
            </a:r>
            <a:endParaRPr lang="pt-PT" dirty="0"/>
          </a:p>
        </p:txBody>
      </p:sp>
    </p:spTree>
    <p:extLst>
      <p:ext uri="{BB962C8B-B14F-4D97-AF65-F5344CB8AC3E}">
        <p14:creationId xmlns:p14="http://schemas.microsoft.com/office/powerpoint/2010/main" val="248276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39999" y="2285570"/>
            <a:ext cx="10529363" cy="3600000"/>
          </a:xfrm>
        </p:spPr>
        <p:txBody>
          <a:bodyPr/>
          <a:lstStyle/>
          <a:p>
            <a:pPr marL="285750" indent="-285750">
              <a:buFont typeface="Arial" panose="020B0604020202020204" pitchFamily="34" charset="0"/>
              <a:buChar char="•"/>
            </a:pPr>
            <a:r>
              <a:rPr lang="pt-PT" b="1" dirty="0"/>
              <a:t>A</a:t>
            </a:r>
            <a:r>
              <a:rPr lang="pt-PT" dirty="0"/>
              <a:t> e </a:t>
            </a:r>
            <a:r>
              <a:rPr lang="pt-PT" b="1" dirty="0"/>
              <a:t>B</a:t>
            </a:r>
            <a:r>
              <a:rPr lang="pt-PT" dirty="0"/>
              <a:t> iniciaram uma </a:t>
            </a:r>
            <a:r>
              <a:rPr lang="pt-PT" b="1" dirty="0"/>
              <a:t>relação de namoro </a:t>
            </a:r>
            <a:r>
              <a:rPr lang="pt-PT" dirty="0"/>
              <a:t>em março de </a:t>
            </a:r>
            <a:r>
              <a:rPr lang="pt-PT" b="1" dirty="0"/>
              <a:t>2016</a:t>
            </a:r>
            <a:r>
              <a:rPr lang="pt-PT" dirty="0"/>
              <a:t>.</a:t>
            </a:r>
          </a:p>
          <a:p>
            <a:pPr marL="285750" indent="-285750">
              <a:buFont typeface="Arial" panose="020B0604020202020204" pitchFamily="34" charset="0"/>
              <a:buChar char="•"/>
            </a:pPr>
            <a:r>
              <a:rPr lang="pt-PT" b="1" dirty="0"/>
              <a:t>A</a:t>
            </a:r>
            <a:r>
              <a:rPr lang="pt-PT" dirty="0"/>
              <a:t> ingressou, em setembro de 2015, no ensino universitário numa cidade diferente daquela em que residia, ali permanecendo durante a semana, local onde, por vezes, B também pernoitava.</a:t>
            </a:r>
          </a:p>
          <a:p>
            <a:pPr marL="285750" indent="-285750">
              <a:buFont typeface="Arial" panose="020B0604020202020204" pitchFamily="34" charset="0"/>
              <a:buChar char="•"/>
            </a:pPr>
            <a:r>
              <a:rPr lang="pt-PT" dirty="0"/>
              <a:t> </a:t>
            </a:r>
            <a:r>
              <a:rPr lang="pt-PT" b="1" dirty="0"/>
              <a:t>A</a:t>
            </a:r>
            <a:r>
              <a:rPr lang="pt-PT" dirty="0"/>
              <a:t> </a:t>
            </a:r>
            <a:r>
              <a:rPr lang="pt-PT" b="1" dirty="0"/>
              <a:t>abandonou o curso </a:t>
            </a:r>
            <a:r>
              <a:rPr lang="pt-PT" dirty="0"/>
              <a:t>que frequentava em março de 2016 e começou a trabalhar, a partir de junho, numa empresa na área da sua residência.</a:t>
            </a:r>
          </a:p>
          <a:p>
            <a:pPr marL="285750" indent="-285750">
              <a:buFont typeface="Arial" panose="020B0604020202020204" pitchFamily="34" charset="0"/>
              <a:buChar char="•"/>
            </a:pPr>
            <a:r>
              <a:rPr lang="pt-PT" dirty="0"/>
              <a:t>Em setembro de 2016, </a:t>
            </a:r>
            <a:r>
              <a:rPr lang="pt-PT" b="1" dirty="0"/>
              <a:t>A e B </a:t>
            </a:r>
            <a:r>
              <a:rPr lang="pt-PT" dirty="0"/>
              <a:t>decidiram </a:t>
            </a:r>
            <a:r>
              <a:rPr lang="pt-PT" b="1" dirty="0"/>
              <a:t>viver em comunhão de cama, mesa e habitação</a:t>
            </a:r>
            <a:r>
              <a:rPr lang="pt-PT" dirty="0"/>
              <a:t>, o que concretizaram no mês de outubro.</a:t>
            </a:r>
          </a:p>
          <a:p>
            <a:pPr marL="285750" indent="-285750">
              <a:buFont typeface="Arial" panose="020B0604020202020204" pitchFamily="34" charset="0"/>
              <a:buChar char="•"/>
            </a:pPr>
            <a:r>
              <a:rPr lang="pt-PT" b="1" dirty="0"/>
              <a:t>B</a:t>
            </a:r>
            <a:r>
              <a:rPr lang="pt-PT" dirty="0"/>
              <a:t>, sem o conhecimento de </a:t>
            </a:r>
            <a:r>
              <a:rPr lang="pt-PT" b="1" dirty="0"/>
              <a:t>A</a:t>
            </a:r>
            <a:r>
              <a:rPr lang="pt-PT" dirty="0"/>
              <a:t>, vigiava o Facebook, o Instagram e o conteúdo do telemóvel deste e, movida por </a:t>
            </a:r>
            <a:r>
              <a:rPr lang="pt-PT" b="1" dirty="0"/>
              <a:t>ciúmes</a:t>
            </a:r>
            <a:r>
              <a:rPr lang="pt-PT" dirty="0"/>
              <a:t>, não apreciava que ele se encontrasse com amigos, familiares e conhecidos e comunicasse nas redes sociais.</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274030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p:txBody>
          <a:bodyPr/>
          <a:lstStyle/>
          <a:p>
            <a:pPr marL="285750" indent="-285750">
              <a:lnSpc>
                <a:spcPct val="150000"/>
              </a:lnSpc>
              <a:buFont typeface="Arial" panose="020B0604020202020204" pitchFamily="34" charset="0"/>
              <a:buChar char="•"/>
            </a:pPr>
            <a:r>
              <a:rPr lang="pt-PT" dirty="0"/>
              <a:t>Quando </a:t>
            </a:r>
            <a:r>
              <a:rPr lang="pt-PT" b="1" dirty="0"/>
              <a:t>A</a:t>
            </a:r>
            <a:r>
              <a:rPr lang="pt-PT" dirty="0"/>
              <a:t> se afastava da residência de ambos após discussão com </a:t>
            </a:r>
            <a:r>
              <a:rPr lang="pt-PT" b="1" dirty="0"/>
              <a:t>B</a:t>
            </a:r>
            <a:r>
              <a:rPr lang="pt-PT" dirty="0"/>
              <a:t>, esta enviava-lhe consecutivamente mensagens e </a:t>
            </a:r>
            <a:r>
              <a:rPr lang="pt-PT" b="1" dirty="0"/>
              <a:t>telefonava-lhe de forma insistente</a:t>
            </a:r>
            <a:r>
              <a:rPr lang="pt-PT" dirty="0"/>
              <a:t>.</a:t>
            </a:r>
          </a:p>
          <a:p>
            <a:pPr marL="285750" indent="-285750">
              <a:lnSpc>
                <a:spcPct val="150000"/>
              </a:lnSpc>
              <a:buFont typeface="Arial" panose="020B0604020202020204" pitchFamily="34" charset="0"/>
              <a:buChar char="•"/>
            </a:pPr>
            <a:r>
              <a:rPr lang="pt-PT" b="1" dirty="0"/>
              <a:t>A</a:t>
            </a:r>
            <a:r>
              <a:rPr lang="pt-PT" dirty="0"/>
              <a:t>, após desentendimentos com </a:t>
            </a:r>
            <a:r>
              <a:rPr lang="pt-PT" b="1" dirty="0"/>
              <a:t>B</a:t>
            </a:r>
            <a:r>
              <a:rPr lang="pt-PT" dirty="0"/>
              <a:t>, pernoitava em casa de um amigo e em casa da sua mãe.</a:t>
            </a:r>
          </a:p>
          <a:p>
            <a:pPr marL="285750" indent="-285750">
              <a:lnSpc>
                <a:spcPct val="150000"/>
              </a:lnSpc>
              <a:buFont typeface="Arial" panose="020B0604020202020204" pitchFamily="34" charset="0"/>
              <a:buChar char="•"/>
            </a:pPr>
            <a:r>
              <a:rPr lang="pt-PT" dirty="0"/>
              <a:t>Durante o horário de trabalho de </a:t>
            </a:r>
            <a:r>
              <a:rPr lang="pt-PT" b="1" dirty="0"/>
              <a:t>A</a:t>
            </a:r>
            <a:r>
              <a:rPr lang="pt-PT" dirty="0"/>
              <a:t>, </a:t>
            </a:r>
            <a:r>
              <a:rPr lang="pt-PT" b="1" dirty="0"/>
              <a:t>B</a:t>
            </a:r>
            <a:r>
              <a:rPr lang="pt-PT" dirty="0"/>
              <a:t> </a:t>
            </a:r>
            <a:r>
              <a:rPr lang="pt-PT" b="1" dirty="0"/>
              <a:t>telefonava e enviava-lhe mensagens </a:t>
            </a:r>
            <a:r>
              <a:rPr lang="pt-PT" dirty="0"/>
              <a:t>e, quando este não lhe respondia, </a:t>
            </a:r>
            <a:r>
              <a:rPr lang="pt-PT" b="1" dirty="0"/>
              <a:t>enviava mensagens a um colega de trabalho </a:t>
            </a:r>
            <a:r>
              <a:rPr lang="pt-PT" dirty="0"/>
              <a:t>dele a pedir para o chamar</a:t>
            </a:r>
          </a:p>
          <a:p>
            <a:pPr marL="285750" indent="-285750">
              <a:lnSpc>
                <a:spcPct val="150000"/>
              </a:lnSpc>
              <a:buFont typeface="Arial" panose="020B0604020202020204" pitchFamily="34" charset="0"/>
              <a:buChar char="•"/>
            </a:pPr>
            <a:r>
              <a:rPr lang="pt-PT" dirty="0"/>
              <a:t>Entre setembro de 2016 e o dia 17 de outubro de 2017, </a:t>
            </a:r>
            <a:r>
              <a:rPr lang="pt-PT" b="1" dirty="0"/>
              <a:t>B</a:t>
            </a:r>
            <a:r>
              <a:rPr lang="pt-PT" dirty="0"/>
              <a:t> dirigiu-se ao local de trabalho de </a:t>
            </a:r>
            <a:r>
              <a:rPr lang="pt-PT" b="1" dirty="0"/>
              <a:t>A</a:t>
            </a:r>
            <a:r>
              <a:rPr lang="pt-PT" dirty="0"/>
              <a:t> pelo menos uma vez por semana, no horário do almoço.</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94895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B90992-2B10-F2EA-D299-5744F1542D9F}"/>
              </a:ext>
            </a:extLst>
          </p:cNvPr>
          <p:cNvSpPr>
            <a:spLocks noGrp="1"/>
          </p:cNvSpPr>
          <p:nvPr>
            <p:ph type="body" sz="quarter" idx="11"/>
          </p:nvPr>
        </p:nvSpPr>
        <p:spPr>
          <a:xfrm>
            <a:off x="540000" y="2159517"/>
            <a:ext cx="10529362" cy="3600000"/>
          </a:xfrm>
        </p:spPr>
        <p:txBody>
          <a:bodyPr/>
          <a:lstStyle/>
          <a:p>
            <a:pPr marL="285750" indent="-285750">
              <a:lnSpc>
                <a:spcPct val="150000"/>
              </a:lnSpc>
              <a:buFont typeface="Arial" panose="020B0604020202020204" pitchFamily="34" charset="0"/>
              <a:buChar char="•"/>
            </a:pPr>
            <a:r>
              <a:rPr lang="pt-PT" dirty="0"/>
              <a:t>Durante este mesmo período de tempo, </a:t>
            </a:r>
            <a:r>
              <a:rPr lang="pt-PT" b="1" dirty="0"/>
              <a:t>A</a:t>
            </a:r>
            <a:r>
              <a:rPr lang="pt-PT" dirty="0"/>
              <a:t> apareceu no seu local de trabalho </a:t>
            </a:r>
            <a:r>
              <a:rPr lang="pt-PT" b="1" dirty="0"/>
              <a:t>arranhado nas costas e no pescoço e com pisaduras nos braços</a:t>
            </a:r>
            <a:r>
              <a:rPr lang="pt-PT" dirty="0"/>
              <a:t>. Questionado de forma insistente por um colega sobre o motivo das lesões que apresentava, </a:t>
            </a:r>
            <a:r>
              <a:rPr lang="pt-PT" b="1" dirty="0"/>
              <a:t>A </a:t>
            </a:r>
            <a:r>
              <a:rPr lang="pt-PT" dirty="0"/>
              <a:t>acabou por lhe dizer que, quando chegava a casa cansado, deitava-se um pouco a descansar e </a:t>
            </a:r>
            <a:r>
              <a:rPr lang="pt-PT" b="1" dirty="0"/>
              <a:t>B</a:t>
            </a:r>
            <a:r>
              <a:rPr lang="pt-PT" dirty="0"/>
              <a:t> logo insistia com o mesmo, mandando-o fazer tarefas.</a:t>
            </a:r>
          </a:p>
          <a:p>
            <a:pPr marL="285750" indent="-285750">
              <a:lnSpc>
                <a:spcPct val="150000"/>
              </a:lnSpc>
              <a:buFont typeface="Arial" panose="020B0604020202020204" pitchFamily="34" charset="0"/>
              <a:buChar char="•"/>
            </a:pPr>
            <a:r>
              <a:rPr lang="pt-PT" dirty="0"/>
              <a:t>Entre setembro de 2016 e o dia 18 de julho de 2017, </a:t>
            </a:r>
            <a:r>
              <a:rPr lang="pt-PT" b="1" dirty="0"/>
              <a:t>B</a:t>
            </a:r>
            <a:r>
              <a:rPr lang="pt-PT" dirty="0"/>
              <a:t> disse a </a:t>
            </a:r>
            <a:r>
              <a:rPr lang="pt-PT" b="1" dirty="0" err="1"/>
              <a:t>A</a:t>
            </a:r>
            <a:r>
              <a:rPr lang="pt-PT" b="1" dirty="0"/>
              <a:t>,</a:t>
            </a:r>
            <a:r>
              <a:rPr lang="pt-PT" dirty="0"/>
              <a:t> pelo menos uma vez, que </a:t>
            </a:r>
            <a:r>
              <a:rPr lang="pt-PT" b="1" dirty="0"/>
              <a:t>“se não fores meu, não és de mais ninguém”.</a:t>
            </a:r>
          </a:p>
          <a:p>
            <a:pPr marL="285750" indent="-285750">
              <a:lnSpc>
                <a:spcPct val="150000"/>
              </a:lnSpc>
              <a:buFont typeface="Arial" panose="020B0604020202020204" pitchFamily="34" charset="0"/>
              <a:buChar char="•"/>
            </a:pPr>
            <a:r>
              <a:rPr lang="pt-PT" dirty="0"/>
              <a:t>No dia </a:t>
            </a:r>
            <a:r>
              <a:rPr lang="pt-PT" b="1" dirty="0"/>
              <a:t>18 de julho de 2017</a:t>
            </a:r>
            <a:r>
              <a:rPr lang="pt-PT" dirty="0"/>
              <a:t>, no interior da habitação, A e B discutiram (…) na sequência de que o arranhou no pescoço, na zona abdominal e nas costas. </a:t>
            </a:r>
          </a:p>
          <a:p>
            <a:pPr marL="285750" indent="-285750">
              <a:lnSpc>
                <a:spcPct val="150000"/>
              </a:lnSpc>
              <a:buFont typeface="Arial" panose="020B0604020202020204" pitchFamily="34" charset="0"/>
              <a:buChar char="•"/>
            </a:pPr>
            <a:endParaRPr lang="pt-PT" b="1" dirty="0"/>
          </a:p>
          <a:p>
            <a:pPr>
              <a:lnSpc>
                <a:spcPct val="150000"/>
              </a:lnSpc>
            </a:pPr>
            <a:endParaRPr lang="pt-PT" b="1" dirty="0"/>
          </a:p>
          <a:p>
            <a:endParaRPr lang="en-US" dirty="0"/>
          </a:p>
        </p:txBody>
      </p:sp>
      <p:sp>
        <p:nvSpPr>
          <p:cNvPr id="6" name="Text Placeholder 5">
            <a:extLst>
              <a:ext uri="{FF2B5EF4-FFF2-40B4-BE49-F238E27FC236}">
                <a16:creationId xmlns:a16="http://schemas.microsoft.com/office/drawing/2014/main" id="{D4F3453A-690E-D75E-49ED-127CB16B3F33}"/>
              </a:ext>
            </a:extLst>
          </p:cNvPr>
          <p:cNvSpPr>
            <a:spLocks noGrp="1"/>
          </p:cNvSpPr>
          <p:nvPr>
            <p:ph type="body" sz="quarter" idx="12"/>
          </p:nvPr>
        </p:nvSpPr>
        <p:spPr/>
        <p:txBody>
          <a:bodyPr/>
          <a:lstStyle/>
          <a:p>
            <a:r>
              <a:rPr lang="pt-PT" dirty="0"/>
              <a:t>Informação constante do processo judicial</a:t>
            </a:r>
          </a:p>
        </p:txBody>
      </p:sp>
      <p:sp>
        <p:nvSpPr>
          <p:cNvPr id="12" name="Text Placeholder 11">
            <a:extLst>
              <a:ext uri="{FF2B5EF4-FFF2-40B4-BE49-F238E27FC236}">
                <a16:creationId xmlns:a16="http://schemas.microsoft.com/office/drawing/2014/main" id="{E849CF7B-03BE-15D9-C8E9-5FE6289E2B38}"/>
              </a:ext>
            </a:extLst>
          </p:cNvPr>
          <p:cNvSpPr>
            <a:spLocks noGrp="1"/>
          </p:cNvSpPr>
          <p:nvPr>
            <p:ph type="body" sz="quarter" idx="14"/>
          </p:nvPr>
        </p:nvSpPr>
        <p:spPr/>
        <p:txBody>
          <a:bodyPr/>
          <a:lstStyle/>
          <a:p>
            <a:pPr algn="ctr"/>
            <a:r>
              <a:rPr lang="pt-PT" dirty="0"/>
              <a:t>EARHVD</a:t>
            </a:r>
          </a:p>
        </p:txBody>
      </p:sp>
    </p:spTree>
    <p:extLst>
      <p:ext uri="{BB962C8B-B14F-4D97-AF65-F5344CB8AC3E}">
        <p14:creationId xmlns:p14="http://schemas.microsoft.com/office/powerpoint/2010/main" val="1299054682"/>
      </p:ext>
    </p:extLst>
  </p:cSld>
  <p:clrMapOvr>
    <a:masterClrMapping/>
  </p:clrMapOvr>
</p:sld>
</file>

<file path=ppt/theme/theme1.xml><?xml version="1.0" encoding="utf-8"?>
<a:theme xmlns:a="http://schemas.openxmlformats.org/drawingml/2006/main" name="Domestic Homicide Review Slides">
  <a:themeElements>
    <a:clrScheme name="DHR Color Theme">
      <a:dk1>
        <a:sysClr val="windowText" lastClr="000000"/>
      </a:dk1>
      <a:lt1>
        <a:sysClr val="window" lastClr="FFFFFF"/>
      </a:lt1>
      <a:dk2>
        <a:srgbClr val="44546A"/>
      </a:dk2>
      <a:lt2>
        <a:srgbClr val="E7E6E6"/>
      </a:lt2>
      <a:accent1>
        <a:srgbClr val="56ACE4"/>
      </a:accent1>
      <a:accent2>
        <a:srgbClr val="1F3356"/>
      </a:accent2>
      <a:accent3>
        <a:srgbClr val="A5A5A5"/>
      </a:accent3>
      <a:accent4>
        <a:srgbClr val="FFC000"/>
      </a:accent4>
      <a:accent5>
        <a:srgbClr val="5B9BD5"/>
      </a:accent5>
      <a:accent6>
        <a:srgbClr val="70AD47"/>
      </a:accent6>
      <a:hlink>
        <a:srgbClr val="0563C1"/>
      </a:hlink>
      <a:folHlink>
        <a:srgbClr val="56ACE4"/>
      </a:folHlink>
    </a:clrScheme>
    <a:fontScheme name="DHR Theme">
      <a:majorFont>
        <a:latin typeface="Montserrat Black"/>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C524D68C9B2247903C2ABF7E0E8025" ma:contentTypeVersion="1" ma:contentTypeDescription="Create a new document." ma:contentTypeScope="" ma:versionID="2775e548d29496c0028170b26ca2bd45">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5811D8-737F-4D3F-B06B-B568577FDF3C}"/>
</file>

<file path=customXml/itemProps2.xml><?xml version="1.0" encoding="utf-8"?>
<ds:datastoreItem xmlns:ds="http://schemas.openxmlformats.org/officeDocument/2006/customXml" ds:itemID="{EBB25748-F0FA-4AEE-AB87-4C406C038242}"/>
</file>

<file path=customXml/itemProps3.xml><?xml version="1.0" encoding="utf-8"?>
<ds:datastoreItem xmlns:ds="http://schemas.openxmlformats.org/officeDocument/2006/customXml" ds:itemID="{7BDA2A56-FBDA-4912-9A59-B04EE8BDB637}"/>
</file>

<file path=docProps/app.xml><?xml version="1.0" encoding="utf-8"?>
<Properties xmlns="http://schemas.openxmlformats.org/officeDocument/2006/extended-properties" xmlns:vt="http://schemas.openxmlformats.org/officeDocument/2006/docPropsVTypes">
  <TotalTime>1716</TotalTime>
  <Words>3618</Words>
  <Application>Microsoft Office PowerPoint</Application>
  <PresentationFormat>Ecrã Panorâmico</PresentationFormat>
  <Paragraphs>195</Paragraphs>
  <Slides>36</Slides>
  <Notes>14</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36</vt:i4>
      </vt:variant>
    </vt:vector>
  </HeadingPairs>
  <TitlesOfParts>
    <vt:vector size="44" baseType="lpstr">
      <vt:lpstr>Arial</vt:lpstr>
      <vt:lpstr>Montserrat Black</vt:lpstr>
      <vt:lpstr>Calibri</vt:lpstr>
      <vt:lpstr>Montserrat Light</vt:lpstr>
      <vt:lpstr>Wingdings</vt:lpstr>
      <vt:lpstr>Montserrat</vt:lpstr>
      <vt:lpstr>Bebas Neue</vt:lpstr>
      <vt:lpstr>Domestic Homicide Review Slides</vt:lpstr>
      <vt:lpstr>Apresentação e análise do Dossiê nº 01/2021/MS  CEJ – Évora 16/6/2023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Em suma….</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Roque</dc:creator>
  <cp:lastModifiedBy>Raquel Desterro</cp:lastModifiedBy>
  <cp:revision>94</cp:revision>
  <dcterms:created xsi:type="dcterms:W3CDTF">2022-09-22T21:27:27Z</dcterms:created>
  <dcterms:modified xsi:type="dcterms:W3CDTF">2023-06-14T22:36:08Z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0x010100D7C524D68C9B2247903C2ABF7E0E8025</vt:lpwstr>
  </property>
</Properties>
</file>